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1" r:id="rId1"/>
  </p:sldMasterIdLst>
  <p:notesMasterIdLst>
    <p:notesMasterId r:id="rId22"/>
  </p:notesMasterIdLst>
  <p:sldIdLst>
    <p:sldId id="256" r:id="rId2"/>
    <p:sldId id="257" r:id="rId3"/>
    <p:sldId id="258" r:id="rId4"/>
    <p:sldId id="267" r:id="rId5"/>
    <p:sldId id="333" r:id="rId6"/>
    <p:sldId id="320" r:id="rId7"/>
    <p:sldId id="323" r:id="rId8"/>
    <p:sldId id="259" r:id="rId9"/>
    <p:sldId id="331" r:id="rId10"/>
    <p:sldId id="332" r:id="rId11"/>
    <p:sldId id="324" r:id="rId12"/>
    <p:sldId id="325" r:id="rId13"/>
    <p:sldId id="322" r:id="rId14"/>
    <p:sldId id="321" r:id="rId15"/>
    <p:sldId id="326" r:id="rId16"/>
    <p:sldId id="329" r:id="rId17"/>
    <p:sldId id="330" r:id="rId18"/>
    <p:sldId id="327" r:id="rId19"/>
    <p:sldId id="328" r:id="rId20"/>
    <p:sldId id="273" r:id="rId21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4335"/>
    <a:srgbClr val="4D8CF5"/>
    <a:srgbClr val="FBBC05"/>
    <a:srgbClr val="34A8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90607D8-FD62-492B-A9A1-1C2A2B52AB52}">
  <a:tblStyle styleId="{890607D8-FD62-492B-A9A1-1C2A2B52AB5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370" autoAdjust="0"/>
  </p:normalViewPr>
  <p:slideViewPr>
    <p:cSldViewPr snapToGrid="0">
      <p:cViewPr varScale="1">
        <p:scale>
          <a:sx n="151" d="100"/>
          <a:sy n="151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" name="Google Shape;68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7" name="Google Shape;68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" name="Google Shape;740;g8709aee9b2_1_14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1" name="Google Shape;741;g8709aee9b2_1_14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Google Shape;746;g7849623ff8_2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7" name="Google Shape;747;g7849623ff8_2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9" name="Google Shape;1419;g859ba68624_15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0" name="Google Shape;1420;g859ba68624_15_2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9" name="Google Shape;1419;g859ba68624_15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0" name="Google Shape;1420;g859ba68624_15_2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70554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2" name="Google Shape;1142;g7849623ff8_2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3" name="Google Shape;1143;g7849623ff8_2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17205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5" name="Google Shape;2205;g859ba68624_15_3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6" name="Google Shape;2206;g859ba68624_15_3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73894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8582fade1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g8582fade1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5" name="Google Shape;2205;g859ba68624_15_3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6" name="Google Shape;2206;g859ba68624_15_3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4142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8582fade1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g8582fade1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754920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8582fade1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g8582fade1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6149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5" name="Google Shape;2205;g859ba68624_15_3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6" name="Google Shape;2206;g859ba68624_15_3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661825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8582fade1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g8582fade1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574455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5" name="Google Shape;2205;g859ba68624_15_3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6" name="Google Shape;2206;g859ba68624_15_3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88561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8582fade1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g8582fade1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580655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5" name="Google Shape;2205;g859ba68624_15_3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6" name="Google Shape;2206;g859ba68624_15_3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713297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8582fade1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g8582fade1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506719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5" name="Google Shape;2205;g859ba68624_15_3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6" name="Google Shape;2206;g859ba68624_15_3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420526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8582fade1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g8582fade1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842071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" name="Google Shape;1710;g8582fade18_1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1" name="Google Shape;1711;g8582fade18_1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/>
          <p:nvPr/>
        </p:nvSpPr>
        <p:spPr>
          <a:xfrm>
            <a:off x="272525" y="4762120"/>
            <a:ext cx="8602200" cy="59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2328950" y="4762120"/>
            <a:ext cx="6545700" cy="59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2322791" y="4762120"/>
            <a:ext cx="2241000" cy="59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1618650" y="1915050"/>
            <a:ext cx="5906708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2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/>
          <p:nvPr/>
        </p:nvSpPr>
        <p:spPr>
          <a:xfrm>
            <a:off x="1702668" y="1980489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ctrTitle"/>
          </p:nvPr>
        </p:nvSpPr>
        <p:spPr>
          <a:xfrm>
            <a:off x="713250" y="1075992"/>
            <a:ext cx="7717500" cy="90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6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subTitle" idx="1"/>
          </p:nvPr>
        </p:nvSpPr>
        <p:spPr>
          <a:xfrm>
            <a:off x="1884890" y="1904300"/>
            <a:ext cx="5373900" cy="52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000">
                <a:solidFill>
                  <a:schemeClr val="accent4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3" name="Google Shape;23;p2"/>
          <p:cNvSpPr/>
          <p:nvPr/>
        </p:nvSpPr>
        <p:spPr>
          <a:xfrm>
            <a:off x="6580500" y="4762120"/>
            <a:ext cx="2294100" cy="5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2"/>
          <p:cNvSpPr/>
          <p:nvPr/>
        </p:nvSpPr>
        <p:spPr>
          <a:xfrm>
            <a:off x="7493119" y="3118200"/>
            <a:ext cx="207081" cy="40103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2"/>
          <p:cNvSpPr/>
          <p:nvPr/>
        </p:nvSpPr>
        <p:spPr>
          <a:xfrm>
            <a:off x="7885768" y="2677872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2"/>
          <p:cNvSpPr/>
          <p:nvPr/>
        </p:nvSpPr>
        <p:spPr>
          <a:xfrm>
            <a:off x="8019467" y="827977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2"/>
          <p:cNvSpPr/>
          <p:nvPr/>
        </p:nvSpPr>
        <p:spPr>
          <a:xfrm>
            <a:off x="1018996" y="2764025"/>
            <a:ext cx="2743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2"/>
          <p:cNvSpPr/>
          <p:nvPr/>
        </p:nvSpPr>
        <p:spPr>
          <a:xfrm>
            <a:off x="1529143" y="682947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2"/>
          <p:cNvSpPr/>
          <p:nvPr/>
        </p:nvSpPr>
        <p:spPr>
          <a:xfrm>
            <a:off x="8061192" y="4158327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2"/>
          <p:cNvSpPr/>
          <p:nvPr/>
        </p:nvSpPr>
        <p:spPr>
          <a:xfrm>
            <a:off x="6869868" y="3734060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2"/>
          <p:cNvSpPr/>
          <p:nvPr/>
        </p:nvSpPr>
        <p:spPr>
          <a:xfrm>
            <a:off x="3935903" y="723025"/>
            <a:ext cx="201277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2"/>
          <p:cNvSpPr/>
          <p:nvPr/>
        </p:nvSpPr>
        <p:spPr>
          <a:xfrm>
            <a:off x="6036693" y="539497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"/>
          <p:cNvSpPr/>
          <p:nvPr/>
        </p:nvSpPr>
        <p:spPr>
          <a:xfrm>
            <a:off x="2672689" y="416733"/>
            <a:ext cx="49954" cy="49942"/>
          </a:xfrm>
          <a:custGeom>
            <a:avLst/>
            <a:gdLst/>
            <a:ahLst/>
            <a:cxnLst/>
            <a:rect l="l" t="t" r="r" b="b"/>
            <a:pathLst>
              <a:path w="4298" h="4297" fill="none" extrusionOk="0">
                <a:moveTo>
                  <a:pt x="4297" y="2158"/>
                </a:moveTo>
                <a:cubicBezTo>
                  <a:pt x="4297" y="3338"/>
                  <a:pt x="3338" y="4297"/>
                  <a:pt x="2158" y="4297"/>
                </a:cubicBezTo>
                <a:cubicBezTo>
                  <a:pt x="978" y="4297"/>
                  <a:pt x="1" y="3338"/>
                  <a:pt x="1" y="2158"/>
                </a:cubicBezTo>
                <a:cubicBezTo>
                  <a:pt x="1" y="959"/>
                  <a:pt x="959" y="0"/>
                  <a:pt x="2158" y="0"/>
                </a:cubicBezTo>
                <a:cubicBezTo>
                  <a:pt x="3338" y="0"/>
                  <a:pt x="4297" y="978"/>
                  <a:pt x="4297" y="2158"/>
                </a:cubicBezTo>
                <a:close/>
              </a:path>
            </a:pathLst>
          </a:custGeom>
          <a:noFill/>
          <a:ln w="69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2"/>
          <p:cNvSpPr/>
          <p:nvPr/>
        </p:nvSpPr>
        <p:spPr>
          <a:xfrm>
            <a:off x="941542" y="417083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2"/>
          <p:cNvSpPr/>
          <p:nvPr/>
        </p:nvSpPr>
        <p:spPr>
          <a:xfrm>
            <a:off x="1372617" y="3309352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oogle Shape;37;p3"/>
          <p:cNvGrpSpPr/>
          <p:nvPr/>
        </p:nvGrpSpPr>
        <p:grpSpPr>
          <a:xfrm>
            <a:off x="270825" y="111595"/>
            <a:ext cx="8602334" cy="4930561"/>
            <a:chOff x="270825" y="111595"/>
            <a:chExt cx="8602334" cy="4930561"/>
          </a:xfrm>
        </p:grpSpPr>
        <p:sp>
          <p:nvSpPr>
            <p:cNvPr id="38" name="Google Shape;38;p3"/>
            <p:cNvSpPr/>
            <p:nvPr/>
          </p:nvSpPr>
          <p:spPr>
            <a:xfrm>
              <a:off x="270825" y="111595"/>
              <a:ext cx="8602334" cy="4930561"/>
            </a:xfrm>
            <a:custGeom>
              <a:avLst/>
              <a:gdLst/>
              <a:ahLst/>
              <a:cxnLst/>
              <a:rect l="l" t="t" r="r" b="b"/>
              <a:pathLst>
                <a:path w="240507" h="145853" extrusionOk="0">
                  <a:moveTo>
                    <a:pt x="3715" y="1"/>
                  </a:moveTo>
                  <a:cubicBezTo>
                    <a:pt x="1656" y="1"/>
                    <a:pt x="1" y="1656"/>
                    <a:pt x="1" y="3716"/>
                  </a:cubicBezTo>
                  <a:lnTo>
                    <a:pt x="1" y="142137"/>
                  </a:lnTo>
                  <a:cubicBezTo>
                    <a:pt x="1" y="144185"/>
                    <a:pt x="1656" y="145852"/>
                    <a:pt x="3715" y="145852"/>
                  </a:cubicBezTo>
                  <a:lnTo>
                    <a:pt x="236780" y="145852"/>
                  </a:lnTo>
                  <a:cubicBezTo>
                    <a:pt x="238840" y="145852"/>
                    <a:pt x="240507" y="144185"/>
                    <a:pt x="240507" y="142137"/>
                  </a:cubicBezTo>
                  <a:lnTo>
                    <a:pt x="240507" y="3716"/>
                  </a:lnTo>
                  <a:cubicBezTo>
                    <a:pt x="240507" y="1656"/>
                    <a:pt x="238840" y="1"/>
                    <a:pt x="23679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157163" dist="66675" dir="3420000" algn="bl" rotWithShape="0">
                <a:srgbClr val="000000">
                  <a:alpha val="32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3"/>
            <p:cNvSpPr/>
            <p:nvPr/>
          </p:nvSpPr>
          <p:spPr>
            <a:xfrm>
              <a:off x="482650" y="250775"/>
              <a:ext cx="75600" cy="756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3"/>
            <p:cNvSpPr/>
            <p:nvPr/>
          </p:nvSpPr>
          <p:spPr>
            <a:xfrm>
              <a:off x="605675" y="250775"/>
              <a:ext cx="75600" cy="756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8700" y="250775"/>
              <a:ext cx="75600" cy="756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" name="Google Shape;42;p3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43" name="Google Shape;43;p3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3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3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3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3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3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3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4" name="Google Shape;54;p3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3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3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3"/>
          <p:cNvSpPr txBox="1">
            <a:spLocks noGrp="1"/>
          </p:cNvSpPr>
          <p:nvPr>
            <p:ph type="title"/>
          </p:nvPr>
        </p:nvSpPr>
        <p:spPr>
          <a:xfrm>
            <a:off x="1543600" y="589633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b="1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8" name="Google Shape;58;p3"/>
          <p:cNvSpPr txBox="1">
            <a:spLocks noGrp="1"/>
          </p:cNvSpPr>
          <p:nvPr>
            <p:ph type="subTitle" idx="1"/>
          </p:nvPr>
        </p:nvSpPr>
        <p:spPr>
          <a:xfrm>
            <a:off x="1619921" y="2864785"/>
            <a:ext cx="5904300" cy="14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4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4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4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4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4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4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4"/>
          <p:cNvSpPr txBox="1">
            <a:spLocks noGrp="1"/>
          </p:cNvSpPr>
          <p:nvPr>
            <p:ph type="title"/>
          </p:nvPr>
        </p:nvSpPr>
        <p:spPr>
          <a:xfrm>
            <a:off x="1541075" y="539500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"/>
          <p:cNvSpPr txBox="1">
            <a:spLocks noGrp="1"/>
          </p:cNvSpPr>
          <p:nvPr>
            <p:ph type="subTitle" idx="1"/>
          </p:nvPr>
        </p:nvSpPr>
        <p:spPr>
          <a:xfrm>
            <a:off x="728700" y="1164875"/>
            <a:ext cx="7702200" cy="338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6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6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6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6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6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6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1541075" y="539500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 b="1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/>
          <p:nvPr/>
        </p:nvSpPr>
        <p:spPr>
          <a:xfrm>
            <a:off x="3728847" y="46961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6"/>
          <p:cNvSpPr/>
          <p:nvPr/>
        </p:nvSpPr>
        <p:spPr>
          <a:xfrm>
            <a:off x="7409543" y="4903485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6"/>
          <p:cNvSpPr/>
          <p:nvPr/>
        </p:nvSpPr>
        <p:spPr>
          <a:xfrm>
            <a:off x="488567" y="364013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6"/>
          <p:cNvSpPr/>
          <p:nvPr/>
        </p:nvSpPr>
        <p:spPr>
          <a:xfrm>
            <a:off x="721392" y="1316452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6"/>
          <p:cNvSpPr/>
          <p:nvPr/>
        </p:nvSpPr>
        <p:spPr>
          <a:xfrm>
            <a:off x="380067" y="7798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6"/>
          <p:cNvSpPr/>
          <p:nvPr/>
        </p:nvSpPr>
        <p:spPr>
          <a:xfrm>
            <a:off x="566617" y="48968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6"/>
          <p:cNvSpPr/>
          <p:nvPr/>
        </p:nvSpPr>
        <p:spPr>
          <a:xfrm>
            <a:off x="1919817" y="4903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6"/>
          <p:cNvSpPr/>
          <p:nvPr/>
        </p:nvSpPr>
        <p:spPr>
          <a:xfrm>
            <a:off x="6461092" y="4771427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6"/>
          <p:cNvSpPr/>
          <p:nvPr/>
        </p:nvSpPr>
        <p:spPr>
          <a:xfrm>
            <a:off x="412198" y="159375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6"/>
          <p:cNvSpPr/>
          <p:nvPr/>
        </p:nvSpPr>
        <p:spPr>
          <a:xfrm>
            <a:off x="4872225" y="326378"/>
            <a:ext cx="64293" cy="64293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6"/>
          <p:cNvSpPr/>
          <p:nvPr/>
        </p:nvSpPr>
        <p:spPr>
          <a:xfrm>
            <a:off x="370211" y="4106388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6"/>
          <p:cNvSpPr/>
          <p:nvPr/>
        </p:nvSpPr>
        <p:spPr>
          <a:xfrm>
            <a:off x="965573" y="1218975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6"/>
          <p:cNvSpPr/>
          <p:nvPr/>
        </p:nvSpPr>
        <p:spPr>
          <a:xfrm>
            <a:off x="2007997" y="1890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6"/>
          <p:cNvSpPr/>
          <p:nvPr/>
        </p:nvSpPr>
        <p:spPr>
          <a:xfrm>
            <a:off x="6035368" y="297660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2">
  <p:cSld name="TITLE_AND_BODY_1_1"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5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15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15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15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15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5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15"/>
          <p:cNvSpPr txBox="1">
            <a:spLocks noGrp="1"/>
          </p:cNvSpPr>
          <p:nvPr>
            <p:ph type="title"/>
          </p:nvPr>
        </p:nvSpPr>
        <p:spPr>
          <a:xfrm>
            <a:off x="1541075" y="544291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52" name="Google Shape;252;p15"/>
          <p:cNvSpPr txBox="1">
            <a:spLocks noGrp="1"/>
          </p:cNvSpPr>
          <p:nvPr>
            <p:ph type="subTitle" idx="1"/>
          </p:nvPr>
        </p:nvSpPr>
        <p:spPr>
          <a:xfrm>
            <a:off x="886638" y="2262398"/>
            <a:ext cx="3031500" cy="84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9pPr>
          </a:lstStyle>
          <a:p>
            <a:endParaRPr/>
          </a:p>
        </p:txBody>
      </p:sp>
      <p:sp>
        <p:nvSpPr>
          <p:cNvPr id="253" name="Google Shape;253;p15"/>
          <p:cNvSpPr txBox="1">
            <a:spLocks noGrp="1"/>
          </p:cNvSpPr>
          <p:nvPr>
            <p:ph type="subTitle" idx="2"/>
          </p:nvPr>
        </p:nvSpPr>
        <p:spPr>
          <a:xfrm>
            <a:off x="886650" y="1893138"/>
            <a:ext cx="3031500" cy="30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254" name="Google Shape;254;p15"/>
          <p:cNvSpPr/>
          <p:nvPr/>
        </p:nvSpPr>
        <p:spPr>
          <a:xfrm>
            <a:off x="566058" y="2881612"/>
            <a:ext cx="154834" cy="142838"/>
          </a:xfrm>
          <a:custGeom>
            <a:avLst/>
            <a:gdLst/>
            <a:ahLst/>
            <a:cxnLst/>
            <a:rect l="l" t="t" r="r" b="b"/>
            <a:pathLst>
              <a:path w="8854" h="8168" extrusionOk="0">
                <a:moveTo>
                  <a:pt x="4207" y="340"/>
                </a:moveTo>
                <a:cubicBezTo>
                  <a:pt x="4731" y="340"/>
                  <a:pt x="5254" y="445"/>
                  <a:pt x="5735" y="675"/>
                </a:cubicBezTo>
                <a:cubicBezTo>
                  <a:pt x="7619" y="1533"/>
                  <a:pt x="8456" y="3752"/>
                  <a:pt x="7598" y="5614"/>
                </a:cubicBezTo>
                <a:cubicBezTo>
                  <a:pt x="6984" y="6996"/>
                  <a:pt x="5627" y="7814"/>
                  <a:pt x="4205" y="7814"/>
                </a:cubicBezTo>
                <a:cubicBezTo>
                  <a:pt x="3687" y="7814"/>
                  <a:pt x="3161" y="7706"/>
                  <a:pt x="2659" y="7477"/>
                </a:cubicBezTo>
                <a:cubicBezTo>
                  <a:pt x="1738" y="7079"/>
                  <a:pt x="1047" y="6326"/>
                  <a:pt x="691" y="5405"/>
                </a:cubicBezTo>
                <a:cubicBezTo>
                  <a:pt x="356" y="4463"/>
                  <a:pt x="377" y="3438"/>
                  <a:pt x="796" y="2538"/>
                </a:cubicBezTo>
                <a:cubicBezTo>
                  <a:pt x="1424" y="1156"/>
                  <a:pt x="2784" y="340"/>
                  <a:pt x="4207" y="340"/>
                </a:cubicBezTo>
                <a:close/>
                <a:moveTo>
                  <a:pt x="4201" y="0"/>
                </a:moveTo>
                <a:cubicBezTo>
                  <a:pt x="2646" y="0"/>
                  <a:pt x="1158" y="885"/>
                  <a:pt x="482" y="2391"/>
                </a:cubicBezTo>
                <a:cubicBezTo>
                  <a:pt x="22" y="3396"/>
                  <a:pt x="1" y="4505"/>
                  <a:pt x="377" y="5531"/>
                </a:cubicBezTo>
                <a:cubicBezTo>
                  <a:pt x="754" y="6535"/>
                  <a:pt x="1528" y="7351"/>
                  <a:pt x="2512" y="7812"/>
                </a:cubicBezTo>
                <a:cubicBezTo>
                  <a:pt x="3056" y="8042"/>
                  <a:pt x="3642" y="8168"/>
                  <a:pt x="4187" y="8168"/>
                </a:cubicBezTo>
                <a:cubicBezTo>
                  <a:pt x="5756" y="8168"/>
                  <a:pt x="7242" y="7268"/>
                  <a:pt x="7933" y="5761"/>
                </a:cubicBezTo>
                <a:cubicBezTo>
                  <a:pt x="8854" y="3710"/>
                  <a:pt x="7933" y="1282"/>
                  <a:pt x="5882" y="361"/>
                </a:cubicBezTo>
                <a:cubicBezTo>
                  <a:pt x="5336" y="116"/>
                  <a:pt x="4765" y="0"/>
                  <a:pt x="420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15"/>
          <p:cNvSpPr/>
          <p:nvPr/>
        </p:nvSpPr>
        <p:spPr>
          <a:xfrm>
            <a:off x="713217" y="4266832"/>
            <a:ext cx="621856" cy="5876"/>
          </a:xfrm>
          <a:custGeom>
            <a:avLst/>
            <a:gdLst/>
            <a:ahLst/>
            <a:cxnLst/>
            <a:rect l="l" t="t" r="r" b="b"/>
            <a:pathLst>
              <a:path w="35560" h="336" extrusionOk="0">
                <a:moveTo>
                  <a:pt x="0" y="0"/>
                </a:moveTo>
                <a:lnTo>
                  <a:pt x="0" y="335"/>
                </a:lnTo>
                <a:lnTo>
                  <a:pt x="35559" y="335"/>
                </a:lnTo>
                <a:lnTo>
                  <a:pt x="35559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15"/>
          <p:cNvSpPr/>
          <p:nvPr/>
        </p:nvSpPr>
        <p:spPr>
          <a:xfrm>
            <a:off x="1219318" y="1577398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5"/>
          <p:cNvSpPr/>
          <p:nvPr/>
        </p:nvSpPr>
        <p:spPr>
          <a:xfrm>
            <a:off x="1335068" y="4757273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15"/>
          <p:cNvSpPr/>
          <p:nvPr/>
        </p:nvSpPr>
        <p:spPr>
          <a:xfrm>
            <a:off x="3751220" y="4476082"/>
            <a:ext cx="299413" cy="27441"/>
          </a:xfrm>
          <a:custGeom>
            <a:avLst/>
            <a:gdLst/>
            <a:ahLst/>
            <a:cxnLst/>
            <a:rect l="l" t="t" r="r" b="b"/>
            <a:pathLst>
              <a:path w="16847" h="1544" extrusionOk="0">
                <a:moveTo>
                  <a:pt x="756" y="1"/>
                </a:moveTo>
                <a:cubicBezTo>
                  <a:pt x="333" y="1"/>
                  <a:pt x="0" y="334"/>
                  <a:pt x="0" y="757"/>
                </a:cubicBezTo>
                <a:cubicBezTo>
                  <a:pt x="0" y="1211"/>
                  <a:pt x="333" y="1543"/>
                  <a:pt x="756" y="1543"/>
                </a:cubicBezTo>
                <a:lnTo>
                  <a:pt x="16060" y="1543"/>
                </a:lnTo>
                <a:cubicBezTo>
                  <a:pt x="16483" y="1543"/>
                  <a:pt x="16846" y="1211"/>
                  <a:pt x="16846" y="757"/>
                </a:cubicBezTo>
                <a:cubicBezTo>
                  <a:pt x="16846" y="334"/>
                  <a:pt x="16483" y="1"/>
                  <a:pt x="16060" y="1"/>
                </a:cubicBezTo>
                <a:close/>
              </a:path>
            </a:pathLst>
          </a:custGeom>
          <a:noFill/>
          <a:ln w="952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5"/>
          <p:cNvSpPr/>
          <p:nvPr/>
        </p:nvSpPr>
        <p:spPr>
          <a:xfrm>
            <a:off x="2280639" y="4448111"/>
            <a:ext cx="156434" cy="27956"/>
          </a:xfrm>
          <a:custGeom>
            <a:avLst/>
            <a:gdLst/>
            <a:ahLst/>
            <a:cxnLst/>
            <a:rect l="l" t="t" r="r" b="b"/>
            <a:pathLst>
              <a:path w="8802" h="1573" extrusionOk="0">
                <a:moveTo>
                  <a:pt x="787" y="0"/>
                </a:moveTo>
                <a:cubicBezTo>
                  <a:pt x="333" y="0"/>
                  <a:pt x="1" y="363"/>
                  <a:pt x="1" y="786"/>
                </a:cubicBezTo>
                <a:cubicBezTo>
                  <a:pt x="1" y="1210"/>
                  <a:pt x="333" y="1573"/>
                  <a:pt x="787" y="1573"/>
                </a:cubicBezTo>
                <a:lnTo>
                  <a:pt x="8046" y="1573"/>
                </a:lnTo>
                <a:cubicBezTo>
                  <a:pt x="8469" y="1573"/>
                  <a:pt x="8802" y="1210"/>
                  <a:pt x="8802" y="786"/>
                </a:cubicBezTo>
                <a:cubicBezTo>
                  <a:pt x="8802" y="363"/>
                  <a:pt x="8469" y="0"/>
                  <a:pt x="8046" y="0"/>
                </a:cubicBezTo>
                <a:close/>
              </a:path>
            </a:pathLst>
          </a:custGeom>
          <a:noFill/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tle and four columns">
  <p:cSld name="CUSTOM_1"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23"/>
          <p:cNvSpPr/>
          <p:nvPr/>
        </p:nvSpPr>
        <p:spPr>
          <a:xfrm>
            <a:off x="270825" y="106470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p23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p23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23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9" name="Google Shape;419;p23"/>
          <p:cNvSpPr/>
          <p:nvPr/>
        </p:nvSpPr>
        <p:spPr>
          <a:xfrm>
            <a:off x="814925" y="534378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23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23"/>
          <p:cNvSpPr txBox="1">
            <a:spLocks noGrp="1"/>
          </p:cNvSpPr>
          <p:nvPr>
            <p:ph type="title"/>
          </p:nvPr>
        </p:nvSpPr>
        <p:spPr>
          <a:xfrm>
            <a:off x="1541075" y="539500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22" name="Google Shape;422;p23"/>
          <p:cNvSpPr txBox="1">
            <a:spLocks noGrp="1"/>
          </p:cNvSpPr>
          <p:nvPr>
            <p:ph type="subTitle" idx="1"/>
          </p:nvPr>
        </p:nvSpPr>
        <p:spPr>
          <a:xfrm>
            <a:off x="1056800" y="1811225"/>
            <a:ext cx="2228400" cy="73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23" name="Google Shape;423;p23"/>
          <p:cNvSpPr txBox="1">
            <a:spLocks noGrp="1"/>
          </p:cNvSpPr>
          <p:nvPr>
            <p:ph type="subTitle" idx="2"/>
          </p:nvPr>
        </p:nvSpPr>
        <p:spPr>
          <a:xfrm>
            <a:off x="3541878" y="1810625"/>
            <a:ext cx="22254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24" name="Google Shape;424;p23"/>
          <p:cNvSpPr txBox="1">
            <a:spLocks noGrp="1"/>
          </p:cNvSpPr>
          <p:nvPr>
            <p:ph type="subTitle" idx="3"/>
          </p:nvPr>
        </p:nvSpPr>
        <p:spPr>
          <a:xfrm>
            <a:off x="1056800" y="3477156"/>
            <a:ext cx="22254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25" name="Google Shape;425;p23"/>
          <p:cNvSpPr txBox="1">
            <a:spLocks noGrp="1"/>
          </p:cNvSpPr>
          <p:nvPr>
            <p:ph type="subTitle" idx="4"/>
          </p:nvPr>
        </p:nvSpPr>
        <p:spPr>
          <a:xfrm>
            <a:off x="3541878" y="3477156"/>
            <a:ext cx="22254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26" name="Google Shape;426;p23"/>
          <p:cNvSpPr/>
          <p:nvPr/>
        </p:nvSpPr>
        <p:spPr>
          <a:xfrm>
            <a:off x="3728847" y="46961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7" name="Google Shape;427;p23"/>
          <p:cNvSpPr/>
          <p:nvPr/>
        </p:nvSpPr>
        <p:spPr>
          <a:xfrm>
            <a:off x="7409543" y="4903485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" name="Google Shape;428;p23"/>
          <p:cNvSpPr/>
          <p:nvPr/>
        </p:nvSpPr>
        <p:spPr>
          <a:xfrm>
            <a:off x="488567" y="364013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" name="Google Shape;429;p23"/>
          <p:cNvSpPr/>
          <p:nvPr/>
        </p:nvSpPr>
        <p:spPr>
          <a:xfrm>
            <a:off x="721392" y="1316452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p23"/>
          <p:cNvSpPr/>
          <p:nvPr/>
        </p:nvSpPr>
        <p:spPr>
          <a:xfrm>
            <a:off x="380067" y="7798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23"/>
          <p:cNvSpPr/>
          <p:nvPr/>
        </p:nvSpPr>
        <p:spPr>
          <a:xfrm>
            <a:off x="795217" y="44396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p23"/>
          <p:cNvSpPr/>
          <p:nvPr/>
        </p:nvSpPr>
        <p:spPr>
          <a:xfrm>
            <a:off x="1919817" y="4903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23"/>
          <p:cNvSpPr/>
          <p:nvPr/>
        </p:nvSpPr>
        <p:spPr>
          <a:xfrm>
            <a:off x="6461092" y="4771427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Google Shape;434;p23"/>
          <p:cNvSpPr/>
          <p:nvPr/>
        </p:nvSpPr>
        <p:spPr>
          <a:xfrm>
            <a:off x="412198" y="159375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5" name="Google Shape;435;p23"/>
          <p:cNvSpPr/>
          <p:nvPr/>
        </p:nvSpPr>
        <p:spPr>
          <a:xfrm>
            <a:off x="4872225" y="326378"/>
            <a:ext cx="64293" cy="64293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p23"/>
          <p:cNvSpPr/>
          <p:nvPr/>
        </p:nvSpPr>
        <p:spPr>
          <a:xfrm>
            <a:off x="370211" y="4106388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23"/>
          <p:cNvSpPr/>
          <p:nvPr/>
        </p:nvSpPr>
        <p:spPr>
          <a:xfrm>
            <a:off x="965573" y="1218975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23"/>
          <p:cNvSpPr/>
          <p:nvPr/>
        </p:nvSpPr>
        <p:spPr>
          <a:xfrm>
            <a:off x="2007997" y="1890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tle and four columns 1">
  <p:cSld name="CUSTOM_1_1"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24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p24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2" name="Google Shape;442;p24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3" name="Google Shape;443;p24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4" name="Google Shape;444;p24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5" name="Google Shape;445;p24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6" name="Google Shape;446;p24"/>
          <p:cNvSpPr txBox="1">
            <a:spLocks noGrp="1"/>
          </p:cNvSpPr>
          <p:nvPr>
            <p:ph type="title"/>
          </p:nvPr>
        </p:nvSpPr>
        <p:spPr>
          <a:xfrm>
            <a:off x="1541075" y="544291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47" name="Google Shape;447;p24"/>
          <p:cNvSpPr txBox="1">
            <a:spLocks noGrp="1"/>
          </p:cNvSpPr>
          <p:nvPr>
            <p:ph type="subTitle" idx="1"/>
          </p:nvPr>
        </p:nvSpPr>
        <p:spPr>
          <a:xfrm>
            <a:off x="1714971" y="2070634"/>
            <a:ext cx="2362200" cy="73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448" name="Google Shape;448;p24"/>
          <p:cNvSpPr txBox="1">
            <a:spLocks noGrp="1"/>
          </p:cNvSpPr>
          <p:nvPr>
            <p:ph type="subTitle" idx="2"/>
          </p:nvPr>
        </p:nvSpPr>
        <p:spPr>
          <a:xfrm>
            <a:off x="5159644" y="2070034"/>
            <a:ext cx="23592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449" name="Google Shape;449;p24"/>
          <p:cNvSpPr txBox="1">
            <a:spLocks noGrp="1"/>
          </p:cNvSpPr>
          <p:nvPr>
            <p:ph type="subTitle" idx="3"/>
          </p:nvPr>
        </p:nvSpPr>
        <p:spPr>
          <a:xfrm>
            <a:off x="1666921" y="3879424"/>
            <a:ext cx="23592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450" name="Google Shape;450;p24"/>
          <p:cNvSpPr txBox="1">
            <a:spLocks noGrp="1"/>
          </p:cNvSpPr>
          <p:nvPr>
            <p:ph type="subTitle" idx="4"/>
          </p:nvPr>
        </p:nvSpPr>
        <p:spPr>
          <a:xfrm>
            <a:off x="5159644" y="3877665"/>
            <a:ext cx="23592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451" name="Google Shape;451;p24"/>
          <p:cNvSpPr txBox="1">
            <a:spLocks noGrp="1"/>
          </p:cNvSpPr>
          <p:nvPr>
            <p:ph type="subTitle" idx="5"/>
          </p:nvPr>
        </p:nvSpPr>
        <p:spPr>
          <a:xfrm>
            <a:off x="5391994" y="3660602"/>
            <a:ext cx="1894500" cy="23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52" name="Google Shape;452;p24"/>
          <p:cNvSpPr txBox="1">
            <a:spLocks noGrp="1"/>
          </p:cNvSpPr>
          <p:nvPr>
            <p:ph type="subTitle" idx="6"/>
          </p:nvPr>
        </p:nvSpPr>
        <p:spPr>
          <a:xfrm>
            <a:off x="5391994" y="1853536"/>
            <a:ext cx="1894500" cy="23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  <p:sp>
        <p:nvSpPr>
          <p:cNvPr id="453" name="Google Shape;453;p24"/>
          <p:cNvSpPr txBox="1">
            <a:spLocks noGrp="1"/>
          </p:cNvSpPr>
          <p:nvPr>
            <p:ph type="subTitle" idx="7"/>
          </p:nvPr>
        </p:nvSpPr>
        <p:spPr>
          <a:xfrm>
            <a:off x="1948821" y="1853536"/>
            <a:ext cx="1894500" cy="23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454" name="Google Shape;454;p24"/>
          <p:cNvSpPr txBox="1">
            <a:spLocks noGrp="1"/>
          </p:cNvSpPr>
          <p:nvPr>
            <p:ph type="subTitle" idx="8"/>
          </p:nvPr>
        </p:nvSpPr>
        <p:spPr>
          <a:xfrm>
            <a:off x="1899271" y="3660602"/>
            <a:ext cx="1894500" cy="23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455" name="Google Shape;455;p24"/>
          <p:cNvSpPr/>
          <p:nvPr/>
        </p:nvSpPr>
        <p:spPr>
          <a:xfrm>
            <a:off x="3728847" y="46961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24"/>
          <p:cNvSpPr/>
          <p:nvPr/>
        </p:nvSpPr>
        <p:spPr>
          <a:xfrm>
            <a:off x="7409543" y="4903485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7" name="Google Shape;457;p24"/>
          <p:cNvSpPr/>
          <p:nvPr/>
        </p:nvSpPr>
        <p:spPr>
          <a:xfrm>
            <a:off x="488567" y="364013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8" name="Google Shape;458;p24"/>
          <p:cNvSpPr/>
          <p:nvPr/>
        </p:nvSpPr>
        <p:spPr>
          <a:xfrm>
            <a:off x="721392" y="1316452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9" name="Google Shape;459;p24"/>
          <p:cNvSpPr/>
          <p:nvPr/>
        </p:nvSpPr>
        <p:spPr>
          <a:xfrm>
            <a:off x="380067" y="7798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0" name="Google Shape;460;p24"/>
          <p:cNvSpPr/>
          <p:nvPr/>
        </p:nvSpPr>
        <p:spPr>
          <a:xfrm>
            <a:off x="795217" y="44396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24"/>
          <p:cNvSpPr/>
          <p:nvPr/>
        </p:nvSpPr>
        <p:spPr>
          <a:xfrm>
            <a:off x="1919817" y="4903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2" name="Google Shape;462;p24"/>
          <p:cNvSpPr/>
          <p:nvPr/>
        </p:nvSpPr>
        <p:spPr>
          <a:xfrm>
            <a:off x="6461092" y="4771427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3" name="Google Shape;463;p24"/>
          <p:cNvSpPr/>
          <p:nvPr/>
        </p:nvSpPr>
        <p:spPr>
          <a:xfrm>
            <a:off x="412198" y="159375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4" name="Google Shape;464;p24"/>
          <p:cNvSpPr/>
          <p:nvPr/>
        </p:nvSpPr>
        <p:spPr>
          <a:xfrm>
            <a:off x="4872225" y="326378"/>
            <a:ext cx="64293" cy="64293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5" name="Google Shape;465;p24"/>
          <p:cNvSpPr/>
          <p:nvPr/>
        </p:nvSpPr>
        <p:spPr>
          <a:xfrm>
            <a:off x="370211" y="4106388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24"/>
          <p:cNvSpPr/>
          <p:nvPr/>
        </p:nvSpPr>
        <p:spPr>
          <a:xfrm>
            <a:off x="965573" y="1218975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7" name="Google Shape;467;p24"/>
          <p:cNvSpPr/>
          <p:nvPr/>
        </p:nvSpPr>
        <p:spPr>
          <a:xfrm>
            <a:off x="2007997" y="1890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>
  <p:cSld name="CUSTOM"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26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1" name="Google Shape;491;p26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2" name="Google Shape;492;p26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3" name="Google Shape;493;p26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4" name="Google Shape;494;p26"/>
          <p:cNvSpPr/>
          <p:nvPr/>
        </p:nvSpPr>
        <p:spPr>
          <a:xfrm>
            <a:off x="1053919" y="547825"/>
            <a:ext cx="7030200" cy="4060800"/>
          </a:xfrm>
          <a:prstGeom prst="roundRect">
            <a:avLst>
              <a:gd name="adj" fmla="val 8068"/>
            </a:avLst>
          </a:prstGeom>
          <a:solidFill>
            <a:schemeClr val="lt1"/>
          </a:solidFill>
          <a:ln>
            <a:noFill/>
          </a:ln>
          <a:effectLst>
            <a:outerShdw blurRad="57150" dist="19050" dir="5400000" algn="bl" rotWithShape="0">
              <a:schemeClr val="dk2">
                <a:alpha val="12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5" name="Google Shape;495;p26"/>
          <p:cNvSpPr/>
          <p:nvPr/>
        </p:nvSpPr>
        <p:spPr>
          <a:xfrm>
            <a:off x="814150" y="534378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6" name="Google Shape;496;p26"/>
          <p:cNvSpPr/>
          <p:nvPr/>
        </p:nvSpPr>
        <p:spPr>
          <a:xfrm>
            <a:off x="1091218" y="590439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7" name="Google Shape;497;p26"/>
          <p:cNvSpPr txBox="1">
            <a:spLocks noGrp="1"/>
          </p:cNvSpPr>
          <p:nvPr>
            <p:ph type="title"/>
          </p:nvPr>
        </p:nvSpPr>
        <p:spPr>
          <a:xfrm>
            <a:off x="1540300" y="534375"/>
            <a:ext cx="55473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9pPr>
          </a:lstStyle>
          <a:p>
            <a:endParaRPr/>
          </a:p>
        </p:txBody>
      </p:sp>
      <p:sp>
        <p:nvSpPr>
          <p:cNvPr id="498" name="Google Shape;498;p26"/>
          <p:cNvSpPr txBox="1">
            <a:spLocks noGrp="1"/>
          </p:cNvSpPr>
          <p:nvPr>
            <p:ph type="subTitle" idx="1"/>
          </p:nvPr>
        </p:nvSpPr>
        <p:spPr>
          <a:xfrm>
            <a:off x="1574275" y="1246575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499" name="Google Shape;499;p26"/>
          <p:cNvSpPr txBox="1">
            <a:spLocks noGrp="1"/>
          </p:cNvSpPr>
          <p:nvPr>
            <p:ph type="subTitle" idx="2"/>
          </p:nvPr>
        </p:nvSpPr>
        <p:spPr>
          <a:xfrm>
            <a:off x="1574275" y="2096223"/>
            <a:ext cx="6246300" cy="30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  <p:sp>
        <p:nvSpPr>
          <p:cNvPr id="500" name="Google Shape;500;p26"/>
          <p:cNvSpPr txBox="1">
            <a:spLocks noGrp="1"/>
          </p:cNvSpPr>
          <p:nvPr>
            <p:ph type="subTitle" idx="3"/>
          </p:nvPr>
        </p:nvSpPr>
        <p:spPr>
          <a:xfrm>
            <a:off x="1574275" y="2936430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501" name="Google Shape;501;p26"/>
          <p:cNvSpPr txBox="1">
            <a:spLocks noGrp="1"/>
          </p:cNvSpPr>
          <p:nvPr>
            <p:ph type="subTitle" idx="4"/>
          </p:nvPr>
        </p:nvSpPr>
        <p:spPr>
          <a:xfrm>
            <a:off x="1574275" y="3777135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502" name="Google Shape;502;p26"/>
          <p:cNvSpPr txBox="1">
            <a:spLocks noGrp="1"/>
          </p:cNvSpPr>
          <p:nvPr>
            <p:ph type="subTitle" idx="5"/>
          </p:nvPr>
        </p:nvSpPr>
        <p:spPr>
          <a:xfrm>
            <a:off x="1574275" y="1526353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03" name="Google Shape;503;p26"/>
          <p:cNvSpPr txBox="1">
            <a:spLocks noGrp="1"/>
          </p:cNvSpPr>
          <p:nvPr>
            <p:ph type="subTitle" idx="6"/>
          </p:nvPr>
        </p:nvSpPr>
        <p:spPr>
          <a:xfrm>
            <a:off x="1574275" y="2370712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04" name="Google Shape;504;p26"/>
          <p:cNvSpPr txBox="1">
            <a:spLocks noGrp="1"/>
          </p:cNvSpPr>
          <p:nvPr>
            <p:ph type="subTitle" idx="7"/>
          </p:nvPr>
        </p:nvSpPr>
        <p:spPr>
          <a:xfrm>
            <a:off x="1574275" y="3208624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05" name="Google Shape;505;p26"/>
          <p:cNvSpPr txBox="1">
            <a:spLocks noGrp="1"/>
          </p:cNvSpPr>
          <p:nvPr>
            <p:ph type="subTitle" idx="8"/>
          </p:nvPr>
        </p:nvSpPr>
        <p:spPr>
          <a:xfrm>
            <a:off x="1574275" y="4052134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06" name="Google Shape;506;p26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7" name="Google Shape;507;p26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8" name="Google Shape;508;p26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" name="Google Shape;509;p26"/>
          <p:cNvSpPr/>
          <p:nvPr/>
        </p:nvSpPr>
        <p:spPr>
          <a:xfrm>
            <a:off x="7715897" y="48956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0" name="Google Shape;510;p26"/>
          <p:cNvSpPr/>
          <p:nvPr/>
        </p:nvSpPr>
        <p:spPr>
          <a:xfrm>
            <a:off x="2831643" y="4895635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1" name="Google Shape;511;p26"/>
          <p:cNvSpPr/>
          <p:nvPr/>
        </p:nvSpPr>
        <p:spPr>
          <a:xfrm>
            <a:off x="488567" y="364013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2" name="Google Shape;512;p26"/>
          <p:cNvSpPr/>
          <p:nvPr/>
        </p:nvSpPr>
        <p:spPr>
          <a:xfrm>
            <a:off x="873792" y="1468852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3" name="Google Shape;513;p26"/>
          <p:cNvSpPr/>
          <p:nvPr/>
        </p:nvSpPr>
        <p:spPr>
          <a:xfrm>
            <a:off x="380067" y="7798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4" name="Google Shape;514;p26"/>
          <p:cNvSpPr/>
          <p:nvPr/>
        </p:nvSpPr>
        <p:spPr>
          <a:xfrm>
            <a:off x="795217" y="44396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5" name="Google Shape;515;p26"/>
          <p:cNvSpPr/>
          <p:nvPr/>
        </p:nvSpPr>
        <p:spPr>
          <a:xfrm>
            <a:off x="7273714" y="2127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6" name="Google Shape;516;p26"/>
          <p:cNvSpPr/>
          <p:nvPr/>
        </p:nvSpPr>
        <p:spPr>
          <a:xfrm>
            <a:off x="7962892" y="148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7" name="Google Shape;517;p26"/>
          <p:cNvSpPr/>
          <p:nvPr/>
        </p:nvSpPr>
        <p:spPr>
          <a:xfrm>
            <a:off x="412198" y="159375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8" name="Google Shape;518;p26"/>
          <p:cNvSpPr/>
          <p:nvPr/>
        </p:nvSpPr>
        <p:spPr>
          <a:xfrm>
            <a:off x="380068" y="2739197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9" name="Google Shape;519;p26"/>
          <p:cNvSpPr/>
          <p:nvPr/>
        </p:nvSpPr>
        <p:spPr>
          <a:xfrm>
            <a:off x="1856989" y="148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0" name="Google Shape;520;p26"/>
          <p:cNvSpPr/>
          <p:nvPr/>
        </p:nvSpPr>
        <p:spPr>
          <a:xfrm>
            <a:off x="2911398" y="22075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1" name="Google Shape;521;p26"/>
          <p:cNvSpPr/>
          <p:nvPr/>
        </p:nvSpPr>
        <p:spPr>
          <a:xfrm>
            <a:off x="1483368" y="360260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2" name="Google Shape;522;p26"/>
          <p:cNvSpPr/>
          <p:nvPr/>
        </p:nvSpPr>
        <p:spPr>
          <a:xfrm>
            <a:off x="5380617" y="4787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14375" y="445025"/>
            <a:ext cx="82179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506850" y="1152475"/>
            <a:ext cx="83253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Char char="●"/>
              <a:defRPr sz="1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○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■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●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○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■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●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○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Ubuntu"/>
              <a:buChar char="■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  <p:sldLayoutId id="2147483658" r:id="rId5"/>
    <p:sldLayoutId id="2147483661" r:id="rId6"/>
    <p:sldLayoutId id="2147483669" r:id="rId7"/>
    <p:sldLayoutId id="2147483670" r:id="rId8"/>
    <p:sldLayoutId id="2147483672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slide" Target="slide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1.png"/><Relationship Id="rId4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1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8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.png"/><Relationship Id="rId5" Type="http://schemas.openxmlformats.org/officeDocument/2006/relationships/slide" Target="slide12.xml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.png"/><Relationship Id="rId4" Type="http://schemas.openxmlformats.org/officeDocument/2006/relationships/slide" Target="slide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.png"/><Relationship Id="rId4" Type="http://schemas.openxmlformats.org/officeDocument/2006/relationships/slide" Target="slide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.png"/><Relationship Id="rId4" Type="http://schemas.openxmlformats.org/officeDocument/2006/relationships/slide" Target="slide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6" Type="http://schemas.openxmlformats.org/officeDocument/2006/relationships/slide" Target="slide20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p37"/>
          <p:cNvSpPr txBox="1">
            <a:spLocks noGrp="1"/>
          </p:cNvSpPr>
          <p:nvPr>
            <p:ph type="ctrTitle"/>
          </p:nvPr>
        </p:nvSpPr>
        <p:spPr>
          <a:xfrm>
            <a:off x="713250" y="923623"/>
            <a:ext cx="7717500" cy="90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>
                <a:solidFill>
                  <a:schemeClr val="accent1"/>
                </a:solidFill>
              </a:rPr>
              <a:t>2</a:t>
            </a:r>
            <a:r>
              <a:rPr lang="en" sz="4000" dirty="0">
                <a:solidFill>
                  <a:schemeClr val="accent4"/>
                </a:solidFill>
              </a:rPr>
              <a:t>0</a:t>
            </a:r>
            <a:r>
              <a:rPr lang="en" sz="4000" dirty="0">
                <a:solidFill>
                  <a:schemeClr val="accent3"/>
                </a:solidFill>
              </a:rPr>
              <a:t>2</a:t>
            </a:r>
            <a:r>
              <a:rPr lang="en-US" altLang="ko-KR" sz="4000" dirty="0">
                <a:solidFill>
                  <a:schemeClr val="accent1"/>
                </a:solidFill>
              </a:rPr>
              <a:t>1</a:t>
            </a:r>
            <a:r>
              <a:rPr lang="ko-KR" altLang="en-US" sz="4000" dirty="0">
                <a:solidFill>
                  <a:schemeClr val="accent2"/>
                </a:solidFill>
              </a:rPr>
              <a:t>년</a:t>
            </a:r>
            <a:r>
              <a:rPr lang="en" altLang="ko-KR" sz="4000" dirty="0">
                <a:solidFill>
                  <a:schemeClr val="accent4"/>
                </a:solidFill>
              </a:rPr>
              <a:t> </a:t>
            </a:r>
            <a:r>
              <a:rPr lang="en-US" altLang="ko-KR" sz="4000" dirty="0">
                <a:solidFill>
                  <a:schemeClr val="accent4"/>
                </a:solidFill>
              </a:rPr>
              <a:t>2</a:t>
            </a:r>
            <a:r>
              <a:rPr lang="ko-KR" altLang="en-US" sz="4000" dirty="0">
                <a:solidFill>
                  <a:schemeClr val="accent1"/>
                </a:solidFill>
              </a:rPr>
              <a:t>학</a:t>
            </a:r>
            <a:r>
              <a:rPr lang="ko-KR" altLang="en-US" sz="4000" dirty="0">
                <a:solidFill>
                  <a:schemeClr val="accent2"/>
                </a:solidFill>
              </a:rPr>
              <a:t>기 </a:t>
            </a:r>
            <a:r>
              <a:rPr lang="ko-KR" altLang="en-US" sz="4000" dirty="0">
                <a:solidFill>
                  <a:schemeClr val="accent3"/>
                </a:solidFill>
              </a:rPr>
              <a:t>클</a:t>
            </a:r>
            <a:r>
              <a:rPr lang="ko-KR" altLang="en-US" sz="4000" dirty="0">
                <a:solidFill>
                  <a:schemeClr val="accent4"/>
                </a:solidFill>
              </a:rPr>
              <a:t>래</a:t>
            </a:r>
            <a:r>
              <a:rPr lang="ko-KR" altLang="en-US" sz="4000" dirty="0">
                <a:solidFill>
                  <a:schemeClr val="accent2"/>
                </a:solidFill>
              </a:rPr>
              <a:t>스 </a:t>
            </a:r>
            <a:r>
              <a:rPr lang="ko-KR" altLang="en-US" sz="4000" dirty="0" err="1">
                <a:solidFill>
                  <a:schemeClr val="accent1"/>
                </a:solidFill>
              </a:rPr>
              <a:t>프</a:t>
            </a:r>
            <a:r>
              <a:rPr lang="ko-KR" altLang="en-US" sz="4000" dirty="0" err="1">
                <a:solidFill>
                  <a:schemeClr val="accent3"/>
                </a:solidFill>
              </a:rPr>
              <a:t>로</a:t>
            </a:r>
            <a:r>
              <a:rPr lang="ko-KR" altLang="en-US" sz="4000" dirty="0" err="1">
                <a:solidFill>
                  <a:schemeClr val="accent4"/>
                </a:solidFill>
              </a:rPr>
              <a:t>젝</a:t>
            </a:r>
            <a:r>
              <a:rPr lang="en" sz="4000" dirty="0"/>
              <a:t> </a:t>
            </a:r>
            <a:r>
              <a:rPr lang="ko-KR" altLang="en-US" sz="4000" dirty="0">
                <a:solidFill>
                  <a:schemeClr val="accent1"/>
                </a:solidFill>
              </a:rPr>
              <a:t>트</a:t>
            </a:r>
            <a:endParaRPr sz="4000" dirty="0">
              <a:solidFill>
                <a:srgbClr val="EA4335"/>
              </a:solidFill>
            </a:endParaRPr>
          </a:p>
        </p:txBody>
      </p:sp>
      <p:sp>
        <p:nvSpPr>
          <p:cNvPr id="690" name="Google Shape;690;p37"/>
          <p:cNvSpPr txBox="1">
            <a:spLocks noGrp="1"/>
          </p:cNvSpPr>
          <p:nvPr>
            <p:ph type="subTitle" idx="1"/>
          </p:nvPr>
        </p:nvSpPr>
        <p:spPr>
          <a:xfrm>
            <a:off x="1884890" y="1904300"/>
            <a:ext cx="5373900" cy="52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dirty="0" err="1">
                <a:solidFill>
                  <a:schemeClr val="tx1">
                    <a:lumMod val="75000"/>
                  </a:schemeClr>
                </a:solidFill>
              </a:rPr>
              <a:t>과제지원비</a:t>
            </a:r>
            <a:r>
              <a:rPr lang="ko-KR" altLang="en-US" dirty="0">
                <a:solidFill>
                  <a:schemeClr val="tx1">
                    <a:lumMod val="75000"/>
                  </a:schemeClr>
                </a:solidFill>
              </a:rPr>
              <a:t> 집행 안내</a:t>
            </a:r>
            <a:r>
              <a:rPr lang="en" dirty="0">
                <a:solidFill>
                  <a:schemeClr val="tx1">
                    <a:lumMod val="75000"/>
                  </a:schemeClr>
                </a:solidFill>
              </a:rPr>
              <a:t> </a:t>
            </a:r>
            <a:endParaRPr dirty="0">
              <a:solidFill>
                <a:schemeClr val="tx1">
                  <a:lumMod val="75000"/>
                </a:schemeClr>
              </a:solidFill>
            </a:endParaRPr>
          </a:p>
        </p:txBody>
      </p:sp>
      <p:cxnSp>
        <p:nvCxnSpPr>
          <p:cNvPr id="691" name="Google Shape;691;p37"/>
          <p:cNvCxnSpPr/>
          <p:nvPr/>
        </p:nvCxnSpPr>
        <p:spPr>
          <a:xfrm>
            <a:off x="5798262" y="1981262"/>
            <a:ext cx="0" cy="3666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692" name="Google Shape;692;p37"/>
          <p:cNvGrpSpPr/>
          <p:nvPr/>
        </p:nvGrpSpPr>
        <p:grpSpPr>
          <a:xfrm>
            <a:off x="3918522" y="3359205"/>
            <a:ext cx="1282707" cy="1335931"/>
            <a:chOff x="3918522" y="3286956"/>
            <a:chExt cx="1282707" cy="1335931"/>
          </a:xfrm>
        </p:grpSpPr>
        <p:sp>
          <p:nvSpPr>
            <p:cNvPr id="693" name="Google Shape;693;p37"/>
            <p:cNvSpPr/>
            <p:nvPr/>
          </p:nvSpPr>
          <p:spPr>
            <a:xfrm>
              <a:off x="4409662" y="4416181"/>
              <a:ext cx="192689" cy="133775"/>
            </a:xfrm>
            <a:custGeom>
              <a:avLst/>
              <a:gdLst/>
              <a:ahLst/>
              <a:cxnLst/>
              <a:rect l="l" t="t" r="r" b="b"/>
              <a:pathLst>
                <a:path w="16579" h="11510" extrusionOk="0">
                  <a:moveTo>
                    <a:pt x="12196" y="0"/>
                  </a:moveTo>
                  <a:cubicBezTo>
                    <a:pt x="8194" y="0"/>
                    <a:pt x="443" y="1974"/>
                    <a:pt x="443" y="1974"/>
                  </a:cubicBezTo>
                  <a:lnTo>
                    <a:pt x="1" y="9608"/>
                  </a:lnTo>
                  <a:lnTo>
                    <a:pt x="9645" y="11231"/>
                  </a:lnTo>
                  <a:cubicBezTo>
                    <a:pt x="9645" y="11231"/>
                    <a:pt x="10521" y="11509"/>
                    <a:pt x="11634" y="11509"/>
                  </a:cubicBezTo>
                  <a:cubicBezTo>
                    <a:pt x="13470" y="11509"/>
                    <a:pt x="15950" y="10751"/>
                    <a:pt x="16191" y="6732"/>
                  </a:cubicBezTo>
                  <a:cubicBezTo>
                    <a:pt x="16578" y="278"/>
                    <a:pt x="13554" y="112"/>
                    <a:pt x="13554" y="112"/>
                  </a:cubicBezTo>
                  <a:cubicBezTo>
                    <a:pt x="13184" y="34"/>
                    <a:pt x="12722" y="0"/>
                    <a:pt x="121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694;p37"/>
            <p:cNvSpPr/>
            <p:nvPr/>
          </p:nvSpPr>
          <p:spPr>
            <a:xfrm>
              <a:off x="4012150" y="3436337"/>
              <a:ext cx="1090927" cy="580059"/>
            </a:xfrm>
            <a:custGeom>
              <a:avLst/>
              <a:gdLst/>
              <a:ahLst/>
              <a:cxnLst/>
              <a:rect l="l" t="t" r="r" b="b"/>
              <a:pathLst>
                <a:path w="79718" h="42387" extrusionOk="0">
                  <a:moveTo>
                    <a:pt x="38891" y="1"/>
                  </a:moveTo>
                  <a:lnTo>
                    <a:pt x="19325" y="5883"/>
                  </a:lnTo>
                  <a:cubicBezTo>
                    <a:pt x="18259" y="5438"/>
                    <a:pt x="17164" y="5234"/>
                    <a:pt x="16085" y="5234"/>
                  </a:cubicBezTo>
                  <a:cubicBezTo>
                    <a:pt x="8977" y="5234"/>
                    <a:pt x="2559" y="14096"/>
                    <a:pt x="9331" y="21428"/>
                  </a:cubicBezTo>
                  <a:cubicBezTo>
                    <a:pt x="9331" y="21428"/>
                    <a:pt x="0" y="37785"/>
                    <a:pt x="18846" y="41565"/>
                  </a:cubicBezTo>
                  <a:cubicBezTo>
                    <a:pt x="21721" y="42140"/>
                    <a:pt x="24208" y="42387"/>
                    <a:pt x="26360" y="42387"/>
                  </a:cubicBezTo>
                  <a:cubicBezTo>
                    <a:pt x="36413" y="42387"/>
                    <a:pt x="39151" y="37010"/>
                    <a:pt x="39849" y="34687"/>
                  </a:cubicBezTo>
                  <a:cubicBezTo>
                    <a:pt x="40563" y="37010"/>
                    <a:pt x="43304" y="42387"/>
                    <a:pt x="53357" y="42387"/>
                  </a:cubicBezTo>
                  <a:cubicBezTo>
                    <a:pt x="55509" y="42387"/>
                    <a:pt x="57997" y="42140"/>
                    <a:pt x="60871" y="41565"/>
                  </a:cubicBezTo>
                  <a:cubicBezTo>
                    <a:pt x="79717" y="37785"/>
                    <a:pt x="70368" y="21447"/>
                    <a:pt x="70368" y="21447"/>
                  </a:cubicBezTo>
                  <a:cubicBezTo>
                    <a:pt x="77156" y="14098"/>
                    <a:pt x="70739" y="5234"/>
                    <a:pt x="63632" y="5234"/>
                  </a:cubicBezTo>
                  <a:cubicBezTo>
                    <a:pt x="62553" y="5234"/>
                    <a:pt x="61459" y="5438"/>
                    <a:pt x="60392" y="5883"/>
                  </a:cubicBezTo>
                  <a:lnTo>
                    <a:pt x="40827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695;p37"/>
            <p:cNvSpPr/>
            <p:nvPr/>
          </p:nvSpPr>
          <p:spPr>
            <a:xfrm>
              <a:off x="4234452" y="4160562"/>
              <a:ext cx="623576" cy="222597"/>
            </a:xfrm>
            <a:custGeom>
              <a:avLst/>
              <a:gdLst/>
              <a:ahLst/>
              <a:cxnLst/>
              <a:rect l="l" t="t" r="r" b="b"/>
              <a:pathLst>
                <a:path w="45567" h="16266" extrusionOk="0">
                  <a:moveTo>
                    <a:pt x="1" y="1"/>
                  </a:moveTo>
                  <a:lnTo>
                    <a:pt x="1" y="16265"/>
                  </a:lnTo>
                  <a:lnTo>
                    <a:pt x="45567" y="16265"/>
                  </a:lnTo>
                  <a:lnTo>
                    <a:pt x="4556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696;p37"/>
            <p:cNvSpPr/>
            <p:nvPr/>
          </p:nvSpPr>
          <p:spPr>
            <a:xfrm>
              <a:off x="3918522" y="4191256"/>
              <a:ext cx="925395" cy="356435"/>
            </a:xfrm>
            <a:custGeom>
              <a:avLst/>
              <a:gdLst/>
              <a:ahLst/>
              <a:cxnLst/>
              <a:rect l="l" t="t" r="r" b="b"/>
              <a:pathLst>
                <a:path w="67622" h="26046" extrusionOk="0">
                  <a:moveTo>
                    <a:pt x="15395" y="0"/>
                  </a:moveTo>
                  <a:cubicBezTo>
                    <a:pt x="11476" y="0"/>
                    <a:pt x="7066" y="1286"/>
                    <a:pt x="4758" y="6296"/>
                  </a:cubicBezTo>
                  <a:cubicBezTo>
                    <a:pt x="1" y="16585"/>
                    <a:pt x="19381" y="18854"/>
                    <a:pt x="19381" y="18854"/>
                  </a:cubicBezTo>
                  <a:lnTo>
                    <a:pt x="58936" y="24386"/>
                  </a:lnTo>
                  <a:cubicBezTo>
                    <a:pt x="62937" y="24957"/>
                    <a:pt x="67179" y="26045"/>
                    <a:pt x="67179" y="26045"/>
                  </a:cubicBezTo>
                  <a:lnTo>
                    <a:pt x="67621" y="18411"/>
                  </a:lnTo>
                  <a:cubicBezTo>
                    <a:pt x="66588" y="18300"/>
                    <a:pt x="65427" y="18116"/>
                    <a:pt x="64247" y="17876"/>
                  </a:cubicBezTo>
                  <a:lnTo>
                    <a:pt x="23106" y="1428"/>
                  </a:lnTo>
                  <a:cubicBezTo>
                    <a:pt x="23106" y="1428"/>
                    <a:pt x="19524" y="0"/>
                    <a:pt x="15395" y="0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697;p37"/>
            <p:cNvSpPr/>
            <p:nvPr/>
          </p:nvSpPr>
          <p:spPr>
            <a:xfrm>
              <a:off x="4348265" y="4264030"/>
              <a:ext cx="510772" cy="345227"/>
            </a:xfrm>
            <a:custGeom>
              <a:avLst/>
              <a:gdLst/>
              <a:ahLst/>
              <a:cxnLst/>
              <a:rect l="l" t="t" r="r" b="b"/>
              <a:pathLst>
                <a:path w="37324" h="25227" extrusionOk="0">
                  <a:moveTo>
                    <a:pt x="5367" y="0"/>
                  </a:moveTo>
                  <a:lnTo>
                    <a:pt x="0" y="19787"/>
                  </a:lnTo>
                  <a:lnTo>
                    <a:pt x="37324" y="25227"/>
                  </a:lnTo>
                  <a:lnTo>
                    <a:pt x="37010" y="8907"/>
                  </a:lnTo>
                  <a:lnTo>
                    <a:pt x="536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698;p37"/>
            <p:cNvSpPr/>
            <p:nvPr/>
          </p:nvSpPr>
          <p:spPr>
            <a:xfrm>
              <a:off x="4426744" y="4278919"/>
              <a:ext cx="71175" cy="245300"/>
            </a:xfrm>
            <a:custGeom>
              <a:avLst/>
              <a:gdLst/>
              <a:ahLst/>
              <a:cxnLst/>
              <a:rect l="l" t="t" r="r" b="b"/>
              <a:pathLst>
                <a:path w="5201" h="17925" fill="none" extrusionOk="0">
                  <a:moveTo>
                    <a:pt x="5201" y="0"/>
                  </a:moveTo>
                  <a:lnTo>
                    <a:pt x="0" y="17924"/>
                  </a:lnTo>
                </a:path>
              </a:pathLst>
            </a:custGeom>
            <a:noFill/>
            <a:ln w="25350" cap="flat" cmpd="sng">
              <a:solidFill>
                <a:srgbClr val="FFFFFF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699;p37"/>
            <p:cNvSpPr/>
            <p:nvPr/>
          </p:nvSpPr>
          <p:spPr>
            <a:xfrm>
              <a:off x="4359116" y="4280178"/>
              <a:ext cx="71175" cy="245300"/>
            </a:xfrm>
            <a:custGeom>
              <a:avLst/>
              <a:gdLst/>
              <a:ahLst/>
              <a:cxnLst/>
              <a:rect l="l" t="t" r="r" b="b"/>
              <a:pathLst>
                <a:path w="5201" h="17925" fill="none" extrusionOk="0">
                  <a:moveTo>
                    <a:pt x="5201" y="1"/>
                  </a:moveTo>
                  <a:lnTo>
                    <a:pt x="0" y="17925"/>
                  </a:lnTo>
                </a:path>
              </a:pathLst>
            </a:custGeom>
            <a:noFill/>
            <a:ln w="25350" cap="flat" cmpd="sng">
              <a:solidFill>
                <a:srgbClr val="FFFFFF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" name="Google Shape;700;p37"/>
            <p:cNvSpPr/>
            <p:nvPr/>
          </p:nvSpPr>
          <p:spPr>
            <a:xfrm>
              <a:off x="4275847" y="4204886"/>
              <a:ext cx="925381" cy="356421"/>
            </a:xfrm>
            <a:custGeom>
              <a:avLst/>
              <a:gdLst/>
              <a:ahLst/>
              <a:cxnLst/>
              <a:rect l="l" t="t" r="r" b="b"/>
              <a:pathLst>
                <a:path w="67621" h="26045" extrusionOk="0">
                  <a:moveTo>
                    <a:pt x="52229" y="0"/>
                  </a:moveTo>
                  <a:cubicBezTo>
                    <a:pt x="48098" y="0"/>
                    <a:pt x="44515" y="1427"/>
                    <a:pt x="44515" y="1427"/>
                  </a:cubicBezTo>
                  <a:lnTo>
                    <a:pt x="3375" y="17894"/>
                  </a:lnTo>
                  <a:cubicBezTo>
                    <a:pt x="2195" y="18116"/>
                    <a:pt x="1051" y="18300"/>
                    <a:pt x="0" y="18411"/>
                  </a:cubicBezTo>
                  <a:lnTo>
                    <a:pt x="443" y="26045"/>
                  </a:lnTo>
                  <a:cubicBezTo>
                    <a:pt x="443" y="26045"/>
                    <a:pt x="4702" y="24957"/>
                    <a:pt x="8685" y="24404"/>
                  </a:cubicBezTo>
                  <a:lnTo>
                    <a:pt x="48240" y="18853"/>
                  </a:lnTo>
                  <a:cubicBezTo>
                    <a:pt x="48240" y="18853"/>
                    <a:pt x="67621" y="16585"/>
                    <a:pt x="62881" y="6296"/>
                  </a:cubicBezTo>
                  <a:cubicBezTo>
                    <a:pt x="60565" y="1285"/>
                    <a:pt x="56150" y="0"/>
                    <a:pt x="52229" y="0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" name="Google Shape;701;p37"/>
            <p:cNvSpPr/>
            <p:nvPr/>
          </p:nvSpPr>
          <p:spPr>
            <a:xfrm>
              <a:off x="4260699" y="4277660"/>
              <a:ext cx="510772" cy="345227"/>
            </a:xfrm>
            <a:custGeom>
              <a:avLst/>
              <a:gdLst/>
              <a:ahLst/>
              <a:cxnLst/>
              <a:rect l="l" t="t" r="r" b="b"/>
              <a:pathLst>
                <a:path w="37324" h="25227" extrusionOk="0">
                  <a:moveTo>
                    <a:pt x="31958" y="0"/>
                  </a:moveTo>
                  <a:lnTo>
                    <a:pt x="333" y="8907"/>
                  </a:lnTo>
                  <a:lnTo>
                    <a:pt x="1" y="25226"/>
                  </a:lnTo>
                  <a:lnTo>
                    <a:pt x="37324" y="19787"/>
                  </a:lnTo>
                  <a:lnTo>
                    <a:pt x="3195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702;p37"/>
            <p:cNvSpPr/>
            <p:nvPr/>
          </p:nvSpPr>
          <p:spPr>
            <a:xfrm>
              <a:off x="4621801" y="4292549"/>
              <a:ext cx="71175" cy="245300"/>
            </a:xfrm>
            <a:custGeom>
              <a:avLst/>
              <a:gdLst/>
              <a:ahLst/>
              <a:cxnLst/>
              <a:rect l="l" t="t" r="r" b="b"/>
              <a:pathLst>
                <a:path w="5201" h="17925" fill="none" extrusionOk="0">
                  <a:moveTo>
                    <a:pt x="1" y="0"/>
                  </a:moveTo>
                  <a:lnTo>
                    <a:pt x="5201" y="17924"/>
                  </a:lnTo>
                </a:path>
              </a:pathLst>
            </a:custGeom>
            <a:noFill/>
            <a:ln w="25350" cap="flat" cmpd="sng">
              <a:solidFill>
                <a:srgbClr val="FFFFFF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703;p37"/>
            <p:cNvSpPr/>
            <p:nvPr/>
          </p:nvSpPr>
          <p:spPr>
            <a:xfrm>
              <a:off x="4689429" y="4293808"/>
              <a:ext cx="71175" cy="245300"/>
            </a:xfrm>
            <a:custGeom>
              <a:avLst/>
              <a:gdLst/>
              <a:ahLst/>
              <a:cxnLst/>
              <a:rect l="l" t="t" r="r" b="b"/>
              <a:pathLst>
                <a:path w="5201" h="17925" fill="none" extrusionOk="0">
                  <a:moveTo>
                    <a:pt x="1" y="0"/>
                  </a:moveTo>
                  <a:lnTo>
                    <a:pt x="5201" y="17924"/>
                  </a:lnTo>
                </a:path>
              </a:pathLst>
            </a:custGeom>
            <a:noFill/>
            <a:ln w="25350" cap="flat" cmpd="sng">
              <a:solidFill>
                <a:srgbClr val="FFFFFF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704;p37"/>
            <p:cNvSpPr/>
            <p:nvPr/>
          </p:nvSpPr>
          <p:spPr>
            <a:xfrm>
              <a:off x="4310660" y="3772715"/>
              <a:ext cx="484539" cy="441117"/>
            </a:xfrm>
            <a:custGeom>
              <a:avLst/>
              <a:gdLst/>
              <a:ahLst/>
              <a:cxnLst/>
              <a:rect l="l" t="t" r="r" b="b"/>
              <a:pathLst>
                <a:path w="35407" h="32234" extrusionOk="0">
                  <a:moveTo>
                    <a:pt x="941" y="0"/>
                  </a:moveTo>
                  <a:cubicBezTo>
                    <a:pt x="941" y="0"/>
                    <a:pt x="1" y="8501"/>
                    <a:pt x="5072" y="18016"/>
                  </a:cubicBezTo>
                  <a:cubicBezTo>
                    <a:pt x="5072" y="18016"/>
                    <a:pt x="7266" y="24950"/>
                    <a:pt x="4132" y="32234"/>
                  </a:cubicBezTo>
                  <a:lnTo>
                    <a:pt x="31294" y="32234"/>
                  </a:lnTo>
                  <a:cubicBezTo>
                    <a:pt x="28159" y="24950"/>
                    <a:pt x="30354" y="18016"/>
                    <a:pt x="30354" y="18016"/>
                  </a:cubicBezTo>
                  <a:cubicBezTo>
                    <a:pt x="35406" y="8501"/>
                    <a:pt x="34484" y="0"/>
                    <a:pt x="3448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705;p37"/>
            <p:cNvSpPr/>
            <p:nvPr/>
          </p:nvSpPr>
          <p:spPr>
            <a:xfrm>
              <a:off x="4435571" y="3772715"/>
              <a:ext cx="236980" cy="68657"/>
            </a:xfrm>
            <a:custGeom>
              <a:avLst/>
              <a:gdLst/>
              <a:ahLst/>
              <a:cxnLst/>
              <a:rect l="l" t="t" r="r" b="b"/>
              <a:pathLst>
                <a:path w="17317" h="5017" extrusionOk="0">
                  <a:moveTo>
                    <a:pt x="1" y="0"/>
                  </a:moveTo>
                  <a:lnTo>
                    <a:pt x="8778" y="5016"/>
                  </a:lnTo>
                  <a:lnTo>
                    <a:pt x="17316" y="0"/>
                  </a:ln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" name="Google Shape;706;p37"/>
            <p:cNvSpPr/>
            <p:nvPr/>
          </p:nvSpPr>
          <p:spPr>
            <a:xfrm>
              <a:off x="4070692" y="3944812"/>
              <a:ext cx="271288" cy="294183"/>
            </a:xfrm>
            <a:custGeom>
              <a:avLst/>
              <a:gdLst/>
              <a:ahLst/>
              <a:cxnLst/>
              <a:rect l="l" t="t" r="r" b="b"/>
              <a:pathLst>
                <a:path w="19824" h="21497" extrusionOk="0">
                  <a:moveTo>
                    <a:pt x="6325" y="1"/>
                  </a:moveTo>
                  <a:lnTo>
                    <a:pt x="1752" y="11618"/>
                  </a:lnTo>
                  <a:cubicBezTo>
                    <a:pt x="0" y="16099"/>
                    <a:pt x="3006" y="21004"/>
                    <a:pt x="7800" y="21465"/>
                  </a:cubicBezTo>
                  <a:cubicBezTo>
                    <a:pt x="8025" y="21486"/>
                    <a:pt x="8248" y="21496"/>
                    <a:pt x="8470" y="21496"/>
                  </a:cubicBezTo>
                  <a:cubicBezTo>
                    <a:pt x="11386" y="21496"/>
                    <a:pt x="14044" y="19726"/>
                    <a:pt x="15158" y="16984"/>
                  </a:cubicBezTo>
                  <a:lnTo>
                    <a:pt x="19823" y="5514"/>
                  </a:lnTo>
                  <a:lnTo>
                    <a:pt x="6325" y="1"/>
                  </a:ln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707;p37"/>
            <p:cNvSpPr/>
            <p:nvPr/>
          </p:nvSpPr>
          <p:spPr>
            <a:xfrm>
              <a:off x="4157491" y="3772715"/>
              <a:ext cx="285178" cy="247572"/>
            </a:xfrm>
            <a:custGeom>
              <a:avLst/>
              <a:gdLst/>
              <a:ahLst/>
              <a:cxnLst/>
              <a:rect l="l" t="t" r="r" b="b"/>
              <a:pathLst>
                <a:path w="20839" h="18091" extrusionOk="0">
                  <a:moveTo>
                    <a:pt x="10235" y="0"/>
                  </a:moveTo>
                  <a:cubicBezTo>
                    <a:pt x="7045" y="0"/>
                    <a:pt x="4187" y="1937"/>
                    <a:pt x="3025" y="4905"/>
                  </a:cubicBezTo>
                  <a:lnTo>
                    <a:pt x="1" y="12595"/>
                  </a:lnTo>
                  <a:lnTo>
                    <a:pt x="13480" y="18090"/>
                  </a:lnTo>
                  <a:lnTo>
                    <a:pt x="2083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708;p37"/>
            <p:cNvSpPr/>
            <p:nvPr/>
          </p:nvSpPr>
          <p:spPr>
            <a:xfrm>
              <a:off x="4094160" y="4082218"/>
              <a:ext cx="535747" cy="156595"/>
            </a:xfrm>
            <a:custGeom>
              <a:avLst/>
              <a:gdLst/>
              <a:ahLst/>
              <a:cxnLst/>
              <a:rect l="l" t="t" r="r" b="b"/>
              <a:pathLst>
                <a:path w="39149" h="11443" extrusionOk="0">
                  <a:moveTo>
                    <a:pt x="12795" y="1"/>
                  </a:moveTo>
                  <a:cubicBezTo>
                    <a:pt x="9939" y="1"/>
                    <a:pt x="7111" y="362"/>
                    <a:pt x="4463" y="1245"/>
                  </a:cubicBezTo>
                  <a:cubicBezTo>
                    <a:pt x="2895" y="1761"/>
                    <a:pt x="1660" y="2978"/>
                    <a:pt x="1143" y="4546"/>
                  </a:cubicBezTo>
                  <a:cubicBezTo>
                    <a:pt x="0" y="7939"/>
                    <a:pt x="2508" y="11442"/>
                    <a:pt x="6104" y="11442"/>
                  </a:cubicBezTo>
                  <a:lnTo>
                    <a:pt x="36807" y="11442"/>
                  </a:lnTo>
                  <a:lnTo>
                    <a:pt x="39149" y="7367"/>
                  </a:lnTo>
                  <a:cubicBezTo>
                    <a:pt x="39149" y="7367"/>
                    <a:pt x="25689" y="1"/>
                    <a:pt x="12795" y="1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709;p37"/>
            <p:cNvSpPr/>
            <p:nvPr/>
          </p:nvSpPr>
          <p:spPr>
            <a:xfrm>
              <a:off x="4491841" y="4082218"/>
              <a:ext cx="535761" cy="156595"/>
            </a:xfrm>
            <a:custGeom>
              <a:avLst/>
              <a:gdLst/>
              <a:ahLst/>
              <a:cxnLst/>
              <a:rect l="l" t="t" r="r" b="b"/>
              <a:pathLst>
                <a:path w="39150" h="11443" extrusionOk="0">
                  <a:moveTo>
                    <a:pt x="26355" y="1"/>
                  </a:moveTo>
                  <a:cubicBezTo>
                    <a:pt x="13460" y="1"/>
                    <a:pt x="1" y="7367"/>
                    <a:pt x="1" y="7367"/>
                  </a:cubicBezTo>
                  <a:lnTo>
                    <a:pt x="2343" y="11442"/>
                  </a:lnTo>
                  <a:lnTo>
                    <a:pt x="33046" y="11442"/>
                  </a:lnTo>
                  <a:cubicBezTo>
                    <a:pt x="36642" y="11442"/>
                    <a:pt x="39150" y="7939"/>
                    <a:pt x="38006" y="4546"/>
                  </a:cubicBezTo>
                  <a:cubicBezTo>
                    <a:pt x="37490" y="2978"/>
                    <a:pt x="36255" y="1761"/>
                    <a:pt x="34687" y="1245"/>
                  </a:cubicBezTo>
                  <a:cubicBezTo>
                    <a:pt x="32039" y="362"/>
                    <a:pt x="29211" y="1"/>
                    <a:pt x="26355" y="1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0" name="Google Shape;710;p37"/>
            <p:cNvSpPr/>
            <p:nvPr/>
          </p:nvSpPr>
          <p:spPr>
            <a:xfrm>
              <a:off x="4781032" y="3944812"/>
              <a:ext cx="271548" cy="294183"/>
            </a:xfrm>
            <a:custGeom>
              <a:avLst/>
              <a:gdLst/>
              <a:ahLst/>
              <a:cxnLst/>
              <a:rect l="l" t="t" r="r" b="b"/>
              <a:pathLst>
                <a:path w="19843" h="21497" extrusionOk="0">
                  <a:moveTo>
                    <a:pt x="13499" y="1"/>
                  </a:moveTo>
                  <a:lnTo>
                    <a:pt x="1" y="5514"/>
                  </a:lnTo>
                  <a:lnTo>
                    <a:pt x="4666" y="16984"/>
                  </a:lnTo>
                  <a:cubicBezTo>
                    <a:pt x="5780" y="19726"/>
                    <a:pt x="8454" y="21496"/>
                    <a:pt x="11372" y="21496"/>
                  </a:cubicBezTo>
                  <a:cubicBezTo>
                    <a:pt x="11594" y="21496"/>
                    <a:pt x="11818" y="21486"/>
                    <a:pt x="12042" y="21465"/>
                  </a:cubicBezTo>
                  <a:cubicBezTo>
                    <a:pt x="16818" y="21004"/>
                    <a:pt x="19842" y="16099"/>
                    <a:pt x="18072" y="11618"/>
                  </a:cubicBezTo>
                  <a:lnTo>
                    <a:pt x="13499" y="1"/>
                  </a:ln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1" name="Google Shape;711;p37"/>
            <p:cNvSpPr/>
            <p:nvPr/>
          </p:nvSpPr>
          <p:spPr>
            <a:xfrm>
              <a:off x="4680343" y="3772715"/>
              <a:ext cx="285424" cy="247572"/>
            </a:xfrm>
            <a:custGeom>
              <a:avLst/>
              <a:gdLst/>
              <a:ahLst/>
              <a:cxnLst/>
              <a:rect l="l" t="t" r="r" b="b"/>
              <a:pathLst>
                <a:path w="20857" h="18091" extrusionOk="0">
                  <a:moveTo>
                    <a:pt x="1" y="0"/>
                  </a:moveTo>
                  <a:lnTo>
                    <a:pt x="7359" y="18090"/>
                  </a:lnTo>
                  <a:lnTo>
                    <a:pt x="20857" y="12595"/>
                  </a:lnTo>
                  <a:lnTo>
                    <a:pt x="17833" y="4905"/>
                  </a:lnTo>
                  <a:cubicBezTo>
                    <a:pt x="16652" y="1937"/>
                    <a:pt x="13794" y="0"/>
                    <a:pt x="1060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712;p37"/>
            <p:cNvSpPr/>
            <p:nvPr/>
          </p:nvSpPr>
          <p:spPr>
            <a:xfrm>
              <a:off x="4241773" y="4210538"/>
              <a:ext cx="631650" cy="31051"/>
            </a:xfrm>
            <a:custGeom>
              <a:avLst/>
              <a:gdLst/>
              <a:ahLst/>
              <a:cxnLst/>
              <a:rect l="l" t="t" r="r" b="b"/>
              <a:pathLst>
                <a:path w="46157" h="2269" extrusionOk="0">
                  <a:moveTo>
                    <a:pt x="1" y="0"/>
                  </a:moveTo>
                  <a:lnTo>
                    <a:pt x="1" y="2268"/>
                  </a:lnTo>
                  <a:lnTo>
                    <a:pt x="46157" y="2268"/>
                  </a:lnTo>
                  <a:lnTo>
                    <a:pt x="46157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713;p37"/>
            <p:cNvSpPr/>
            <p:nvPr/>
          </p:nvSpPr>
          <p:spPr>
            <a:xfrm>
              <a:off x="4275847" y="3880974"/>
              <a:ext cx="563514" cy="360622"/>
            </a:xfrm>
            <a:custGeom>
              <a:avLst/>
              <a:gdLst/>
              <a:ahLst/>
              <a:cxnLst/>
              <a:rect l="l" t="t" r="r" b="b"/>
              <a:pathLst>
                <a:path w="41178" h="26352" extrusionOk="0">
                  <a:moveTo>
                    <a:pt x="1660" y="0"/>
                  </a:moveTo>
                  <a:cubicBezTo>
                    <a:pt x="738" y="0"/>
                    <a:pt x="0" y="738"/>
                    <a:pt x="0" y="1641"/>
                  </a:cubicBezTo>
                  <a:lnTo>
                    <a:pt x="0" y="26351"/>
                  </a:lnTo>
                  <a:lnTo>
                    <a:pt x="41177" y="26351"/>
                  </a:lnTo>
                  <a:lnTo>
                    <a:pt x="41177" y="1641"/>
                  </a:lnTo>
                  <a:cubicBezTo>
                    <a:pt x="41177" y="738"/>
                    <a:pt x="40440" y="0"/>
                    <a:pt x="3951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714;p37"/>
            <p:cNvSpPr/>
            <p:nvPr/>
          </p:nvSpPr>
          <p:spPr>
            <a:xfrm>
              <a:off x="4519606" y="4035663"/>
              <a:ext cx="74705" cy="74445"/>
            </a:xfrm>
            <a:custGeom>
              <a:avLst/>
              <a:gdLst/>
              <a:ahLst/>
              <a:cxnLst/>
              <a:rect l="l" t="t" r="r" b="b"/>
              <a:pathLst>
                <a:path w="5459" h="5440" extrusionOk="0">
                  <a:moveTo>
                    <a:pt x="2730" y="0"/>
                  </a:moveTo>
                  <a:cubicBezTo>
                    <a:pt x="1217" y="0"/>
                    <a:pt x="0" y="1217"/>
                    <a:pt x="0" y="2711"/>
                  </a:cubicBezTo>
                  <a:cubicBezTo>
                    <a:pt x="0" y="4223"/>
                    <a:pt x="1217" y="5440"/>
                    <a:pt x="2730" y="5440"/>
                  </a:cubicBezTo>
                  <a:cubicBezTo>
                    <a:pt x="4242" y="5440"/>
                    <a:pt x="5459" y="4223"/>
                    <a:pt x="5459" y="2711"/>
                  </a:cubicBezTo>
                  <a:cubicBezTo>
                    <a:pt x="5459" y="1217"/>
                    <a:pt x="4242" y="0"/>
                    <a:pt x="2730" y="0"/>
                  </a:cubicBezTo>
                  <a:close/>
                </a:path>
              </a:pathLst>
            </a:custGeom>
            <a:solidFill>
              <a:srgbClr val="E1E1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715;p37"/>
            <p:cNvSpPr/>
            <p:nvPr/>
          </p:nvSpPr>
          <p:spPr>
            <a:xfrm>
              <a:off x="4500175" y="3663705"/>
              <a:ext cx="103731" cy="125175"/>
            </a:xfrm>
            <a:custGeom>
              <a:avLst/>
              <a:gdLst/>
              <a:ahLst/>
              <a:cxnLst/>
              <a:rect l="l" t="t" r="r" b="b"/>
              <a:pathLst>
                <a:path w="7580" h="9147" extrusionOk="0">
                  <a:moveTo>
                    <a:pt x="1" y="0"/>
                  </a:moveTo>
                  <a:lnTo>
                    <a:pt x="1" y="9147"/>
                  </a:lnTo>
                  <a:lnTo>
                    <a:pt x="7579" y="9147"/>
                  </a:lnTo>
                  <a:lnTo>
                    <a:pt x="7579" y="0"/>
                  </a:ln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716;p37"/>
            <p:cNvSpPr/>
            <p:nvPr/>
          </p:nvSpPr>
          <p:spPr>
            <a:xfrm>
              <a:off x="4500175" y="3648556"/>
              <a:ext cx="103731" cy="94904"/>
            </a:xfrm>
            <a:custGeom>
              <a:avLst/>
              <a:gdLst/>
              <a:ahLst/>
              <a:cxnLst/>
              <a:rect l="l" t="t" r="r" b="b"/>
              <a:pathLst>
                <a:path w="7580" h="6935" extrusionOk="0">
                  <a:moveTo>
                    <a:pt x="7579" y="1"/>
                  </a:moveTo>
                  <a:lnTo>
                    <a:pt x="1" y="2638"/>
                  </a:lnTo>
                  <a:lnTo>
                    <a:pt x="7579" y="6934"/>
                  </a:lnTo>
                  <a:lnTo>
                    <a:pt x="7579" y="1"/>
                  </a:lnTo>
                  <a:close/>
                </a:path>
              </a:pathLst>
            </a:custGeom>
            <a:solidFill>
              <a:srgbClr val="EE8D8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717;p37"/>
            <p:cNvSpPr/>
            <p:nvPr/>
          </p:nvSpPr>
          <p:spPr>
            <a:xfrm>
              <a:off x="4327574" y="3286956"/>
              <a:ext cx="447179" cy="355573"/>
            </a:xfrm>
            <a:custGeom>
              <a:avLst/>
              <a:gdLst/>
              <a:ahLst/>
              <a:cxnLst/>
              <a:rect l="l" t="t" r="r" b="b"/>
              <a:pathLst>
                <a:path w="32677" h="25983" extrusionOk="0">
                  <a:moveTo>
                    <a:pt x="16338" y="0"/>
                  </a:moveTo>
                  <a:cubicBezTo>
                    <a:pt x="7303" y="0"/>
                    <a:pt x="0" y="5809"/>
                    <a:pt x="0" y="13000"/>
                  </a:cubicBezTo>
                  <a:cubicBezTo>
                    <a:pt x="0" y="20174"/>
                    <a:pt x="7303" y="25982"/>
                    <a:pt x="16338" y="25982"/>
                  </a:cubicBezTo>
                  <a:cubicBezTo>
                    <a:pt x="25356" y="25982"/>
                    <a:pt x="32676" y="20174"/>
                    <a:pt x="32676" y="13000"/>
                  </a:cubicBezTo>
                  <a:cubicBezTo>
                    <a:pt x="32676" y="5809"/>
                    <a:pt x="25356" y="0"/>
                    <a:pt x="1633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718;p37"/>
            <p:cNvSpPr/>
            <p:nvPr/>
          </p:nvSpPr>
          <p:spPr>
            <a:xfrm>
              <a:off x="4317475" y="3325971"/>
              <a:ext cx="456526" cy="362484"/>
            </a:xfrm>
            <a:custGeom>
              <a:avLst/>
              <a:gdLst/>
              <a:ahLst/>
              <a:cxnLst/>
              <a:rect l="l" t="t" r="r" b="b"/>
              <a:pathLst>
                <a:path w="33360" h="26488" extrusionOk="0">
                  <a:moveTo>
                    <a:pt x="18059" y="0"/>
                  </a:moveTo>
                  <a:cubicBezTo>
                    <a:pt x="17656" y="0"/>
                    <a:pt x="17243" y="9"/>
                    <a:pt x="16818" y="26"/>
                  </a:cubicBezTo>
                  <a:cubicBezTo>
                    <a:pt x="3763" y="524"/>
                    <a:pt x="1550" y="8803"/>
                    <a:pt x="1550" y="8803"/>
                  </a:cubicBezTo>
                  <a:cubicBezTo>
                    <a:pt x="1550" y="8803"/>
                    <a:pt x="1" y="26487"/>
                    <a:pt x="16781" y="26487"/>
                  </a:cubicBezTo>
                  <a:cubicBezTo>
                    <a:pt x="29560" y="26487"/>
                    <a:pt x="32400" y="17581"/>
                    <a:pt x="32990" y="12159"/>
                  </a:cubicBezTo>
                  <a:cubicBezTo>
                    <a:pt x="33359" y="8637"/>
                    <a:pt x="31902" y="5170"/>
                    <a:pt x="29044" y="3068"/>
                  </a:cubicBezTo>
                  <a:cubicBezTo>
                    <a:pt x="26783" y="1407"/>
                    <a:pt x="23314" y="0"/>
                    <a:pt x="18059" y="0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" name="Google Shape;719;p37"/>
            <p:cNvSpPr/>
            <p:nvPr/>
          </p:nvSpPr>
          <p:spPr>
            <a:xfrm>
              <a:off x="4319747" y="3322030"/>
              <a:ext cx="240251" cy="167571"/>
            </a:xfrm>
            <a:custGeom>
              <a:avLst/>
              <a:gdLst/>
              <a:ahLst/>
              <a:cxnLst/>
              <a:rect l="l" t="t" r="r" b="b"/>
              <a:pathLst>
                <a:path w="17556" h="12245" extrusionOk="0">
                  <a:moveTo>
                    <a:pt x="14647" y="0"/>
                  </a:moveTo>
                  <a:cubicBezTo>
                    <a:pt x="12046" y="0"/>
                    <a:pt x="8138" y="448"/>
                    <a:pt x="4777" y="2674"/>
                  </a:cubicBezTo>
                  <a:cubicBezTo>
                    <a:pt x="1" y="5809"/>
                    <a:pt x="1328" y="12244"/>
                    <a:pt x="1328" y="12244"/>
                  </a:cubicBezTo>
                  <a:cubicBezTo>
                    <a:pt x="1328" y="12244"/>
                    <a:pt x="14200" y="10659"/>
                    <a:pt x="17556" y="203"/>
                  </a:cubicBezTo>
                  <a:cubicBezTo>
                    <a:pt x="17556" y="203"/>
                    <a:pt x="16397" y="0"/>
                    <a:pt x="1464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0" name="Google Shape;720;p37"/>
            <p:cNvSpPr/>
            <p:nvPr/>
          </p:nvSpPr>
          <p:spPr>
            <a:xfrm>
              <a:off x="4541816" y="3320976"/>
              <a:ext cx="241003" cy="161809"/>
            </a:xfrm>
            <a:custGeom>
              <a:avLst/>
              <a:gdLst/>
              <a:ahLst/>
              <a:cxnLst/>
              <a:rect l="l" t="t" r="r" b="b"/>
              <a:pathLst>
                <a:path w="17611" h="11824" extrusionOk="0">
                  <a:moveTo>
                    <a:pt x="2990" y="1"/>
                  </a:moveTo>
                  <a:cubicBezTo>
                    <a:pt x="1182" y="1"/>
                    <a:pt x="0" y="243"/>
                    <a:pt x="0" y="243"/>
                  </a:cubicBezTo>
                  <a:cubicBezTo>
                    <a:pt x="2029" y="11049"/>
                    <a:pt x="16725" y="11824"/>
                    <a:pt x="16725" y="11824"/>
                  </a:cubicBezTo>
                  <a:cubicBezTo>
                    <a:pt x="16725" y="11824"/>
                    <a:pt x="17611" y="5628"/>
                    <a:pt x="12189" y="2401"/>
                  </a:cubicBezTo>
                  <a:cubicBezTo>
                    <a:pt x="8880" y="426"/>
                    <a:pt x="5385" y="1"/>
                    <a:pt x="299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721;p37"/>
            <p:cNvSpPr/>
            <p:nvPr/>
          </p:nvSpPr>
          <p:spPr>
            <a:xfrm>
              <a:off x="4260699" y="3478225"/>
              <a:ext cx="113324" cy="103485"/>
            </a:xfrm>
            <a:custGeom>
              <a:avLst/>
              <a:gdLst/>
              <a:ahLst/>
              <a:cxnLst/>
              <a:rect l="l" t="t" r="r" b="b"/>
              <a:pathLst>
                <a:path w="8281" h="7562" extrusionOk="0">
                  <a:moveTo>
                    <a:pt x="4131" y="1"/>
                  </a:moveTo>
                  <a:cubicBezTo>
                    <a:pt x="1845" y="1"/>
                    <a:pt x="1" y="1697"/>
                    <a:pt x="1" y="3781"/>
                  </a:cubicBezTo>
                  <a:cubicBezTo>
                    <a:pt x="1" y="5865"/>
                    <a:pt x="1845" y="7561"/>
                    <a:pt x="4131" y="7561"/>
                  </a:cubicBezTo>
                  <a:cubicBezTo>
                    <a:pt x="6436" y="7561"/>
                    <a:pt x="8280" y="5865"/>
                    <a:pt x="8280" y="3781"/>
                  </a:cubicBezTo>
                  <a:cubicBezTo>
                    <a:pt x="8280" y="1697"/>
                    <a:pt x="6436" y="1"/>
                    <a:pt x="4131" y="1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722;p37"/>
            <p:cNvSpPr/>
            <p:nvPr/>
          </p:nvSpPr>
          <p:spPr>
            <a:xfrm>
              <a:off x="4295279" y="3509015"/>
              <a:ext cx="35088" cy="43162"/>
            </a:xfrm>
            <a:custGeom>
              <a:avLst/>
              <a:gdLst/>
              <a:ahLst/>
              <a:cxnLst/>
              <a:rect l="l" t="t" r="r" b="b"/>
              <a:pathLst>
                <a:path w="2564" h="3154" fill="none" extrusionOk="0">
                  <a:moveTo>
                    <a:pt x="0" y="701"/>
                  </a:moveTo>
                  <a:cubicBezTo>
                    <a:pt x="0" y="701"/>
                    <a:pt x="2434" y="0"/>
                    <a:pt x="2563" y="3154"/>
                  </a:cubicBezTo>
                </a:path>
              </a:pathLst>
            </a:custGeom>
            <a:noFill/>
            <a:ln w="5525" cap="rnd" cmpd="sng">
              <a:solidFill>
                <a:srgbClr val="EE8D8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723;p37"/>
            <p:cNvSpPr/>
            <p:nvPr/>
          </p:nvSpPr>
          <p:spPr>
            <a:xfrm>
              <a:off x="4735107" y="3478225"/>
              <a:ext cx="113570" cy="103485"/>
            </a:xfrm>
            <a:custGeom>
              <a:avLst/>
              <a:gdLst/>
              <a:ahLst/>
              <a:cxnLst/>
              <a:rect l="l" t="t" r="r" b="b"/>
              <a:pathLst>
                <a:path w="8299" h="7562" extrusionOk="0">
                  <a:moveTo>
                    <a:pt x="4149" y="1"/>
                  </a:moveTo>
                  <a:cubicBezTo>
                    <a:pt x="1863" y="1"/>
                    <a:pt x="0" y="1697"/>
                    <a:pt x="0" y="3781"/>
                  </a:cubicBezTo>
                  <a:cubicBezTo>
                    <a:pt x="0" y="5865"/>
                    <a:pt x="1863" y="7561"/>
                    <a:pt x="4149" y="7561"/>
                  </a:cubicBezTo>
                  <a:cubicBezTo>
                    <a:pt x="6436" y="7561"/>
                    <a:pt x="8298" y="5865"/>
                    <a:pt x="8298" y="3781"/>
                  </a:cubicBezTo>
                  <a:cubicBezTo>
                    <a:pt x="8298" y="1697"/>
                    <a:pt x="6436" y="1"/>
                    <a:pt x="4149" y="1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724;p37"/>
            <p:cNvSpPr/>
            <p:nvPr/>
          </p:nvSpPr>
          <p:spPr>
            <a:xfrm>
              <a:off x="4774724" y="3505484"/>
              <a:ext cx="38112" cy="43162"/>
            </a:xfrm>
            <a:custGeom>
              <a:avLst/>
              <a:gdLst/>
              <a:ahLst/>
              <a:cxnLst/>
              <a:rect l="l" t="t" r="r" b="b"/>
              <a:pathLst>
                <a:path w="2785" h="3154" fill="none" extrusionOk="0">
                  <a:moveTo>
                    <a:pt x="2785" y="701"/>
                  </a:moveTo>
                  <a:cubicBezTo>
                    <a:pt x="2785" y="701"/>
                    <a:pt x="148" y="0"/>
                    <a:pt x="0" y="3153"/>
                  </a:cubicBezTo>
                </a:path>
              </a:pathLst>
            </a:custGeom>
            <a:noFill/>
            <a:ln w="6000" cap="rnd" cmpd="sng">
              <a:solidFill>
                <a:srgbClr val="EE8D8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725;p37"/>
            <p:cNvSpPr/>
            <p:nvPr/>
          </p:nvSpPr>
          <p:spPr>
            <a:xfrm>
              <a:off x="4328080" y="3462830"/>
              <a:ext cx="40384" cy="54274"/>
            </a:xfrm>
            <a:custGeom>
              <a:avLst/>
              <a:gdLst/>
              <a:ahLst/>
              <a:cxnLst/>
              <a:rect l="l" t="t" r="r" b="b"/>
              <a:pathLst>
                <a:path w="2951" h="3966" extrusionOk="0">
                  <a:moveTo>
                    <a:pt x="2951" y="1"/>
                  </a:moveTo>
                  <a:lnTo>
                    <a:pt x="0" y="1199"/>
                  </a:lnTo>
                  <a:lnTo>
                    <a:pt x="1586" y="3965"/>
                  </a:lnTo>
                  <a:lnTo>
                    <a:pt x="2951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726;p37"/>
            <p:cNvSpPr/>
            <p:nvPr/>
          </p:nvSpPr>
          <p:spPr>
            <a:xfrm>
              <a:off x="4724502" y="3464855"/>
              <a:ext cx="49484" cy="52249"/>
            </a:xfrm>
            <a:custGeom>
              <a:avLst/>
              <a:gdLst/>
              <a:ahLst/>
              <a:cxnLst/>
              <a:rect l="l" t="t" r="r" b="b"/>
              <a:pathLst>
                <a:path w="3616" h="3818" extrusionOk="0">
                  <a:moveTo>
                    <a:pt x="1" y="0"/>
                  </a:moveTo>
                  <a:lnTo>
                    <a:pt x="2048" y="3817"/>
                  </a:lnTo>
                  <a:lnTo>
                    <a:pt x="3615" y="110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727;p37"/>
            <p:cNvSpPr/>
            <p:nvPr/>
          </p:nvSpPr>
          <p:spPr>
            <a:xfrm>
              <a:off x="4411103" y="3514749"/>
              <a:ext cx="97162" cy="57572"/>
            </a:xfrm>
            <a:custGeom>
              <a:avLst/>
              <a:gdLst/>
              <a:ahLst/>
              <a:cxnLst/>
              <a:rect l="l" t="t" r="r" b="b"/>
              <a:pathLst>
                <a:path w="7100" h="4207" extrusionOk="0">
                  <a:moveTo>
                    <a:pt x="3273" y="1"/>
                  </a:moveTo>
                  <a:cubicBezTo>
                    <a:pt x="1318" y="1"/>
                    <a:pt x="0" y="1333"/>
                    <a:pt x="0" y="1333"/>
                  </a:cubicBezTo>
                  <a:cubicBezTo>
                    <a:pt x="0" y="1333"/>
                    <a:pt x="314" y="3528"/>
                    <a:pt x="3190" y="4081"/>
                  </a:cubicBezTo>
                  <a:cubicBezTo>
                    <a:pt x="3652" y="4169"/>
                    <a:pt x="4066" y="4206"/>
                    <a:pt x="4436" y="4206"/>
                  </a:cubicBezTo>
                  <a:cubicBezTo>
                    <a:pt x="6383" y="4206"/>
                    <a:pt x="7100" y="3177"/>
                    <a:pt x="7100" y="3177"/>
                  </a:cubicBezTo>
                  <a:cubicBezTo>
                    <a:pt x="7100" y="3177"/>
                    <a:pt x="6473" y="540"/>
                    <a:pt x="4094" y="79"/>
                  </a:cubicBezTo>
                  <a:cubicBezTo>
                    <a:pt x="3810" y="25"/>
                    <a:pt x="3536" y="1"/>
                    <a:pt x="327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728;p37"/>
            <p:cNvSpPr/>
            <p:nvPr/>
          </p:nvSpPr>
          <p:spPr>
            <a:xfrm>
              <a:off x="4423720" y="3510219"/>
              <a:ext cx="71927" cy="66235"/>
            </a:xfrm>
            <a:custGeom>
              <a:avLst/>
              <a:gdLst/>
              <a:ahLst/>
              <a:cxnLst/>
              <a:rect l="l" t="t" r="r" b="b"/>
              <a:pathLst>
                <a:path w="5256" h="4840" extrusionOk="0">
                  <a:moveTo>
                    <a:pt x="2636" y="1"/>
                  </a:moveTo>
                  <a:cubicBezTo>
                    <a:pt x="1498" y="1"/>
                    <a:pt x="487" y="799"/>
                    <a:pt x="258" y="1959"/>
                  </a:cubicBezTo>
                  <a:cubicBezTo>
                    <a:pt x="0" y="3287"/>
                    <a:pt x="867" y="4541"/>
                    <a:pt x="2176" y="4799"/>
                  </a:cubicBezTo>
                  <a:cubicBezTo>
                    <a:pt x="2325" y="4826"/>
                    <a:pt x="2474" y="4840"/>
                    <a:pt x="2621" y="4840"/>
                  </a:cubicBezTo>
                  <a:cubicBezTo>
                    <a:pt x="3762" y="4840"/>
                    <a:pt x="4785" y="4041"/>
                    <a:pt x="4997" y="2881"/>
                  </a:cubicBezTo>
                  <a:cubicBezTo>
                    <a:pt x="5256" y="1572"/>
                    <a:pt x="4389" y="300"/>
                    <a:pt x="3080" y="41"/>
                  </a:cubicBezTo>
                  <a:cubicBezTo>
                    <a:pt x="2931" y="14"/>
                    <a:pt x="2782" y="1"/>
                    <a:pt x="2636" y="1"/>
                  </a:cubicBezTo>
                  <a:close/>
                </a:path>
              </a:pathLst>
            </a:custGeom>
            <a:solidFill>
              <a:srgbClr val="1C1C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9" name="Google Shape;729;p37"/>
            <p:cNvSpPr/>
            <p:nvPr/>
          </p:nvSpPr>
          <p:spPr>
            <a:xfrm>
              <a:off x="4582691" y="3514749"/>
              <a:ext cx="97162" cy="57572"/>
            </a:xfrm>
            <a:custGeom>
              <a:avLst/>
              <a:gdLst/>
              <a:ahLst/>
              <a:cxnLst/>
              <a:rect l="l" t="t" r="r" b="b"/>
              <a:pathLst>
                <a:path w="7100" h="4207" extrusionOk="0">
                  <a:moveTo>
                    <a:pt x="3822" y="1"/>
                  </a:moveTo>
                  <a:cubicBezTo>
                    <a:pt x="3561" y="1"/>
                    <a:pt x="3288" y="25"/>
                    <a:pt x="3006" y="79"/>
                  </a:cubicBezTo>
                  <a:cubicBezTo>
                    <a:pt x="627" y="540"/>
                    <a:pt x="0" y="3177"/>
                    <a:pt x="0" y="3177"/>
                  </a:cubicBezTo>
                  <a:cubicBezTo>
                    <a:pt x="0" y="3177"/>
                    <a:pt x="704" y="4206"/>
                    <a:pt x="2647" y="4206"/>
                  </a:cubicBezTo>
                  <a:cubicBezTo>
                    <a:pt x="3016" y="4206"/>
                    <a:pt x="3429" y="4169"/>
                    <a:pt x="3891" y="4081"/>
                  </a:cubicBezTo>
                  <a:cubicBezTo>
                    <a:pt x="6786" y="3528"/>
                    <a:pt x="7100" y="1333"/>
                    <a:pt x="7100" y="1333"/>
                  </a:cubicBezTo>
                  <a:cubicBezTo>
                    <a:pt x="7100" y="1333"/>
                    <a:pt x="5767" y="1"/>
                    <a:pt x="38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0" name="Google Shape;730;p37"/>
            <p:cNvSpPr/>
            <p:nvPr/>
          </p:nvSpPr>
          <p:spPr>
            <a:xfrm>
              <a:off x="4595062" y="3510219"/>
              <a:ext cx="71927" cy="66235"/>
            </a:xfrm>
            <a:custGeom>
              <a:avLst/>
              <a:gdLst/>
              <a:ahLst/>
              <a:cxnLst/>
              <a:rect l="l" t="t" r="r" b="b"/>
              <a:pathLst>
                <a:path w="5256" h="4840" extrusionOk="0">
                  <a:moveTo>
                    <a:pt x="2621" y="1"/>
                  </a:moveTo>
                  <a:cubicBezTo>
                    <a:pt x="2474" y="1"/>
                    <a:pt x="2325" y="14"/>
                    <a:pt x="2176" y="41"/>
                  </a:cubicBezTo>
                  <a:cubicBezTo>
                    <a:pt x="867" y="300"/>
                    <a:pt x="0" y="1572"/>
                    <a:pt x="258" y="2881"/>
                  </a:cubicBezTo>
                  <a:cubicBezTo>
                    <a:pt x="487" y="4041"/>
                    <a:pt x="1498" y="4840"/>
                    <a:pt x="2636" y="4840"/>
                  </a:cubicBezTo>
                  <a:cubicBezTo>
                    <a:pt x="2782" y="4840"/>
                    <a:pt x="2930" y="4826"/>
                    <a:pt x="3080" y="4799"/>
                  </a:cubicBezTo>
                  <a:cubicBezTo>
                    <a:pt x="4407" y="4541"/>
                    <a:pt x="5256" y="3287"/>
                    <a:pt x="5016" y="1959"/>
                  </a:cubicBezTo>
                  <a:cubicBezTo>
                    <a:pt x="4787" y="799"/>
                    <a:pt x="3762" y="1"/>
                    <a:pt x="2621" y="1"/>
                  </a:cubicBezTo>
                  <a:close/>
                </a:path>
              </a:pathLst>
            </a:custGeom>
            <a:solidFill>
              <a:srgbClr val="1C1C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731;p37"/>
            <p:cNvSpPr/>
            <p:nvPr/>
          </p:nvSpPr>
          <p:spPr>
            <a:xfrm>
              <a:off x="4543581" y="3596828"/>
              <a:ext cx="11865" cy="13890"/>
            </a:xfrm>
            <a:custGeom>
              <a:avLst/>
              <a:gdLst/>
              <a:ahLst/>
              <a:cxnLst/>
              <a:rect l="l" t="t" r="r" b="b"/>
              <a:pathLst>
                <a:path w="867" h="1015" fill="none" extrusionOk="0">
                  <a:moveTo>
                    <a:pt x="0" y="1"/>
                  </a:moveTo>
                  <a:lnTo>
                    <a:pt x="0" y="996"/>
                  </a:lnTo>
                  <a:lnTo>
                    <a:pt x="867" y="1015"/>
                  </a:lnTo>
                </a:path>
              </a:pathLst>
            </a:custGeom>
            <a:noFill/>
            <a:ln w="6000" cap="rnd" cmpd="sng">
              <a:solidFill>
                <a:srgbClr val="EE8D8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732;p37"/>
            <p:cNvSpPr/>
            <p:nvPr/>
          </p:nvSpPr>
          <p:spPr>
            <a:xfrm>
              <a:off x="4348265" y="3440633"/>
              <a:ext cx="191806" cy="191793"/>
            </a:xfrm>
            <a:custGeom>
              <a:avLst/>
              <a:gdLst/>
              <a:ahLst/>
              <a:cxnLst/>
              <a:rect l="l" t="t" r="r" b="b"/>
              <a:pathLst>
                <a:path w="14016" h="14015" fill="none" extrusionOk="0">
                  <a:moveTo>
                    <a:pt x="14015" y="7007"/>
                  </a:moveTo>
                  <a:cubicBezTo>
                    <a:pt x="14015" y="10880"/>
                    <a:pt x="10880" y="14015"/>
                    <a:pt x="7008" y="14015"/>
                  </a:cubicBezTo>
                  <a:cubicBezTo>
                    <a:pt x="3135" y="14015"/>
                    <a:pt x="0" y="10880"/>
                    <a:pt x="0" y="7007"/>
                  </a:cubicBezTo>
                  <a:cubicBezTo>
                    <a:pt x="0" y="3135"/>
                    <a:pt x="3135" y="0"/>
                    <a:pt x="7008" y="0"/>
                  </a:cubicBezTo>
                  <a:cubicBezTo>
                    <a:pt x="10880" y="0"/>
                    <a:pt x="14015" y="3135"/>
                    <a:pt x="14015" y="7007"/>
                  </a:cubicBezTo>
                  <a:close/>
                </a:path>
              </a:pathLst>
            </a:custGeom>
            <a:noFill/>
            <a:ln w="8300" cap="flat" cmpd="sng">
              <a:solidFill>
                <a:srgbClr val="FB4A0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733;p37"/>
            <p:cNvSpPr/>
            <p:nvPr/>
          </p:nvSpPr>
          <p:spPr>
            <a:xfrm>
              <a:off x="4561740" y="3440633"/>
              <a:ext cx="191560" cy="191793"/>
            </a:xfrm>
            <a:custGeom>
              <a:avLst/>
              <a:gdLst/>
              <a:ahLst/>
              <a:cxnLst/>
              <a:rect l="l" t="t" r="r" b="b"/>
              <a:pathLst>
                <a:path w="13998" h="14015" fill="none" extrusionOk="0">
                  <a:moveTo>
                    <a:pt x="13997" y="7007"/>
                  </a:moveTo>
                  <a:cubicBezTo>
                    <a:pt x="13997" y="10880"/>
                    <a:pt x="10862" y="14015"/>
                    <a:pt x="7008" y="14015"/>
                  </a:cubicBezTo>
                  <a:cubicBezTo>
                    <a:pt x="3136" y="14015"/>
                    <a:pt x="1" y="10880"/>
                    <a:pt x="1" y="7007"/>
                  </a:cubicBezTo>
                  <a:cubicBezTo>
                    <a:pt x="1" y="3135"/>
                    <a:pt x="3136" y="0"/>
                    <a:pt x="7008" y="0"/>
                  </a:cubicBezTo>
                  <a:cubicBezTo>
                    <a:pt x="10862" y="0"/>
                    <a:pt x="13997" y="3135"/>
                    <a:pt x="13997" y="7007"/>
                  </a:cubicBezTo>
                  <a:close/>
                </a:path>
              </a:pathLst>
            </a:custGeom>
            <a:noFill/>
            <a:ln w="8300" cap="flat" cmpd="sng">
              <a:solidFill>
                <a:srgbClr val="FB4A0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734;p37"/>
            <p:cNvSpPr/>
            <p:nvPr/>
          </p:nvSpPr>
          <p:spPr>
            <a:xfrm>
              <a:off x="4540051" y="3526682"/>
              <a:ext cx="21704" cy="9853"/>
            </a:xfrm>
            <a:custGeom>
              <a:avLst/>
              <a:gdLst/>
              <a:ahLst/>
              <a:cxnLst/>
              <a:rect l="l" t="t" r="r" b="b"/>
              <a:pathLst>
                <a:path w="1586" h="720" fill="none" extrusionOk="0">
                  <a:moveTo>
                    <a:pt x="0" y="719"/>
                  </a:moveTo>
                  <a:cubicBezTo>
                    <a:pt x="0" y="719"/>
                    <a:pt x="609" y="0"/>
                    <a:pt x="1586" y="719"/>
                  </a:cubicBezTo>
                </a:path>
              </a:pathLst>
            </a:custGeom>
            <a:noFill/>
            <a:ln w="8300" cap="flat" cmpd="sng">
              <a:solidFill>
                <a:srgbClr val="FB4A0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735;p37"/>
            <p:cNvSpPr/>
            <p:nvPr/>
          </p:nvSpPr>
          <p:spPr>
            <a:xfrm>
              <a:off x="4414374" y="3463596"/>
              <a:ext cx="84052" cy="24482"/>
            </a:xfrm>
            <a:custGeom>
              <a:avLst/>
              <a:gdLst/>
              <a:ahLst/>
              <a:cxnLst/>
              <a:rect l="l" t="t" r="r" b="b"/>
              <a:pathLst>
                <a:path w="6142" h="1789" fill="none" extrusionOk="0">
                  <a:moveTo>
                    <a:pt x="1" y="1346"/>
                  </a:moveTo>
                  <a:cubicBezTo>
                    <a:pt x="1" y="1346"/>
                    <a:pt x="2896" y="0"/>
                    <a:pt x="6141" y="1789"/>
                  </a:cubicBezTo>
                </a:path>
              </a:pathLst>
            </a:custGeom>
            <a:solidFill>
              <a:schemeClr val="accent6"/>
            </a:solidFill>
            <a:ln w="11975" cap="flat" cmpd="sng">
              <a:solidFill>
                <a:srgbClr val="1C1C3D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736;p37"/>
            <p:cNvSpPr/>
            <p:nvPr/>
          </p:nvSpPr>
          <p:spPr>
            <a:xfrm>
              <a:off x="4600098" y="3463596"/>
              <a:ext cx="83792" cy="24482"/>
            </a:xfrm>
            <a:custGeom>
              <a:avLst/>
              <a:gdLst/>
              <a:ahLst/>
              <a:cxnLst/>
              <a:rect l="l" t="t" r="r" b="b"/>
              <a:pathLst>
                <a:path w="6123" h="1789" fill="none" extrusionOk="0">
                  <a:moveTo>
                    <a:pt x="6123" y="1346"/>
                  </a:moveTo>
                  <a:cubicBezTo>
                    <a:pt x="6123" y="1346"/>
                    <a:pt x="3228" y="0"/>
                    <a:pt x="1" y="1789"/>
                  </a:cubicBezTo>
                </a:path>
              </a:pathLst>
            </a:custGeom>
            <a:solidFill>
              <a:schemeClr val="accent6"/>
            </a:solidFill>
            <a:ln w="11975" cap="flat" cmpd="sng">
              <a:solidFill>
                <a:srgbClr val="1C1C3D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737;p37"/>
            <p:cNvSpPr/>
            <p:nvPr/>
          </p:nvSpPr>
          <p:spPr>
            <a:xfrm>
              <a:off x="4511779" y="3630643"/>
              <a:ext cx="73706" cy="18187"/>
            </a:xfrm>
            <a:custGeom>
              <a:avLst/>
              <a:gdLst/>
              <a:ahLst/>
              <a:cxnLst/>
              <a:rect l="l" t="t" r="r" b="b"/>
              <a:pathLst>
                <a:path w="5386" h="1329" fill="none" extrusionOk="0">
                  <a:moveTo>
                    <a:pt x="1" y="1"/>
                  </a:moveTo>
                  <a:cubicBezTo>
                    <a:pt x="1" y="1"/>
                    <a:pt x="2343" y="1328"/>
                    <a:pt x="5385" y="1"/>
                  </a:cubicBezTo>
                </a:path>
              </a:pathLst>
            </a:custGeom>
            <a:noFill/>
            <a:ln w="6000" cap="rnd" cmpd="sng">
              <a:solidFill>
                <a:srgbClr val="EE8D8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38" name="Google Shape;738;p37">
            <a:hlinkClick r:id="rId3" action="ppaction://hlinksldjump"/>
          </p:cNvPr>
          <p:cNvSpPr/>
          <p:nvPr/>
        </p:nvSpPr>
        <p:spPr>
          <a:xfrm>
            <a:off x="4131212" y="2654050"/>
            <a:ext cx="857337" cy="632928"/>
          </a:xfrm>
          <a:custGeom>
            <a:avLst/>
            <a:gdLst/>
            <a:ahLst/>
            <a:cxnLst/>
            <a:rect l="l" t="t" r="r" b="b"/>
            <a:pathLst>
              <a:path w="60164" h="44416" extrusionOk="0">
                <a:moveTo>
                  <a:pt x="6325" y="1"/>
                </a:moveTo>
                <a:cubicBezTo>
                  <a:pt x="2805" y="1"/>
                  <a:pt x="0" y="2860"/>
                  <a:pt x="0" y="6325"/>
                </a:cubicBezTo>
                <a:lnTo>
                  <a:pt x="0" y="32832"/>
                </a:lnTo>
                <a:cubicBezTo>
                  <a:pt x="0" y="36352"/>
                  <a:pt x="2805" y="39156"/>
                  <a:pt x="6325" y="39156"/>
                </a:cubicBezTo>
                <a:lnTo>
                  <a:pt x="25738" y="39156"/>
                </a:lnTo>
                <a:lnTo>
                  <a:pt x="28652" y="43556"/>
                </a:lnTo>
                <a:cubicBezTo>
                  <a:pt x="29033" y="44127"/>
                  <a:pt x="29655" y="44415"/>
                  <a:pt x="30273" y="44415"/>
                </a:cubicBezTo>
                <a:cubicBezTo>
                  <a:pt x="30906" y="44415"/>
                  <a:pt x="31535" y="44113"/>
                  <a:pt x="31897" y="43501"/>
                </a:cubicBezTo>
                <a:lnTo>
                  <a:pt x="34592" y="39156"/>
                </a:lnTo>
                <a:lnTo>
                  <a:pt x="53840" y="39156"/>
                </a:lnTo>
                <a:cubicBezTo>
                  <a:pt x="57304" y="39156"/>
                  <a:pt x="60164" y="36352"/>
                  <a:pt x="60164" y="32832"/>
                </a:cubicBezTo>
                <a:lnTo>
                  <a:pt x="60164" y="6325"/>
                </a:lnTo>
                <a:cubicBezTo>
                  <a:pt x="60164" y="2860"/>
                  <a:pt x="57304" y="1"/>
                  <a:pt x="53840" y="1"/>
                </a:cubicBezTo>
                <a:close/>
              </a:path>
            </a:pathLst>
          </a:custGeom>
          <a:noFill/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182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accent4"/>
                </a:solidFill>
                <a:latin typeface="Ubuntu"/>
                <a:ea typeface="Ubuntu"/>
                <a:cs typeface="Ubuntu"/>
                <a:sym typeface="Ubuntu"/>
              </a:rPr>
              <a:t>Start!</a:t>
            </a:r>
            <a:endParaRPr sz="1800" b="1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6242031-8BA1-4CEF-A7E4-BB97243183F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Google Shape;743;p38"/>
          <p:cNvSpPr txBox="1">
            <a:spLocks noGrp="1"/>
          </p:cNvSpPr>
          <p:nvPr>
            <p:ph type="title"/>
          </p:nvPr>
        </p:nvSpPr>
        <p:spPr>
          <a:xfrm>
            <a:off x="1541075" y="539500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dirty="0">
                <a:solidFill>
                  <a:schemeClr val="accent3"/>
                </a:solidFill>
              </a:rPr>
              <a:t>클래스 프로젝트 운영 일정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744" name="Google Shape;744;p38"/>
          <p:cNvSpPr txBox="1">
            <a:spLocks noGrp="1"/>
          </p:cNvSpPr>
          <p:nvPr>
            <p:ph type="subTitle" idx="1"/>
          </p:nvPr>
        </p:nvSpPr>
        <p:spPr>
          <a:xfrm>
            <a:off x="720900" y="1017700"/>
            <a:ext cx="7702200" cy="37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2400" lvl="0" indent="0" algn="l">
              <a:buClr>
                <a:schemeClr val="accent1"/>
              </a:buClr>
              <a:buSzPts val="1200"/>
            </a:pPr>
            <a:r>
              <a:rPr lang="en-US" altLang="ko-KR" dirty="0">
                <a:solidFill>
                  <a:srgbClr val="4D8CF5"/>
                </a:solidFill>
              </a:rPr>
              <a:t>1. </a:t>
            </a:r>
            <a:r>
              <a:rPr lang="ko-KR" altLang="en-US" dirty="0"/>
              <a:t>집행 기간</a:t>
            </a:r>
            <a:endParaRPr lang="en-US" altLang="ko-KR" dirty="0"/>
          </a:p>
          <a:p>
            <a:pPr marL="914400" lvl="0" indent="-304800" algn="l">
              <a:buClr>
                <a:schemeClr val="accent4"/>
              </a:buClr>
              <a:buSzPts val="1200"/>
              <a:buFont typeface="Ubuntu"/>
              <a:buChar char="●"/>
            </a:pPr>
            <a:r>
              <a:rPr lang="en-US" altLang="ko-KR" b="1" dirty="0">
                <a:solidFill>
                  <a:srgbClr val="34A853"/>
                </a:solidFill>
              </a:rPr>
              <a:t>2021.09.27(</a:t>
            </a:r>
            <a:r>
              <a:rPr lang="ko-KR" altLang="en-US" b="1" dirty="0">
                <a:solidFill>
                  <a:srgbClr val="34A853"/>
                </a:solidFill>
              </a:rPr>
              <a:t>월</a:t>
            </a:r>
            <a:r>
              <a:rPr lang="en-US" altLang="ko-KR" b="1" dirty="0">
                <a:solidFill>
                  <a:srgbClr val="34A853"/>
                </a:solidFill>
              </a:rPr>
              <a:t>) ~ 2021.11.30(</a:t>
            </a:r>
            <a:r>
              <a:rPr lang="ko-KR" altLang="en-US" b="1" dirty="0">
                <a:solidFill>
                  <a:srgbClr val="34A853"/>
                </a:solidFill>
              </a:rPr>
              <a:t>화</a:t>
            </a:r>
            <a:r>
              <a:rPr lang="en-US" altLang="ko-KR" b="1" dirty="0">
                <a:solidFill>
                  <a:srgbClr val="34A853"/>
                </a:solidFill>
              </a:rPr>
              <a:t>)</a:t>
            </a:r>
            <a:r>
              <a:rPr lang="en-US" altLang="ko-KR" dirty="0">
                <a:solidFill>
                  <a:srgbClr val="34A853"/>
                </a:solidFill>
              </a:rPr>
              <a:t> </a:t>
            </a:r>
          </a:p>
          <a:p>
            <a:pPr marL="914400" lvl="0" indent="-304800" algn="l">
              <a:buClr>
                <a:schemeClr val="accent4"/>
              </a:buClr>
              <a:buSzPts val="1200"/>
              <a:buFont typeface="Ubuntu"/>
              <a:buChar char="●"/>
            </a:pPr>
            <a:r>
              <a:rPr lang="ko-KR" altLang="en-US" dirty="0"/>
              <a:t>신청서 제출 완료한 팀에 한하여 과제지원비 집행 가능</a:t>
            </a:r>
            <a:endParaRPr lang="en" altLang="ko-KR" dirty="0"/>
          </a:p>
          <a:p>
            <a:pPr marL="152400" lvl="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r>
              <a:rPr lang="en-US" altLang="ko-KR" dirty="0">
                <a:solidFill>
                  <a:srgbClr val="4D8CF5"/>
                </a:solidFill>
              </a:rPr>
              <a:t>2. </a:t>
            </a:r>
            <a:r>
              <a:rPr lang="ko-KR" altLang="en-US" dirty="0"/>
              <a:t>예산 변경 기간</a:t>
            </a:r>
            <a:endParaRPr lang="en-US" altLang="ko-KR" dirty="0"/>
          </a:p>
          <a:p>
            <a:pPr marL="914400" lvl="0" indent="-304800" algn="l">
              <a:buClr>
                <a:schemeClr val="accent4"/>
              </a:buClr>
              <a:buSzPts val="1200"/>
              <a:buFont typeface="Ubuntu"/>
              <a:buChar char="●"/>
            </a:pPr>
            <a:r>
              <a:rPr lang="en-US" altLang="ko-KR" b="1" dirty="0">
                <a:solidFill>
                  <a:srgbClr val="34A853"/>
                </a:solidFill>
              </a:rPr>
              <a:t>2021.10.25(</a:t>
            </a:r>
            <a:r>
              <a:rPr lang="ko-KR" altLang="en-US" b="1" dirty="0">
                <a:solidFill>
                  <a:srgbClr val="34A853"/>
                </a:solidFill>
              </a:rPr>
              <a:t>월</a:t>
            </a:r>
            <a:r>
              <a:rPr lang="en-US" altLang="ko-KR" b="1" dirty="0">
                <a:solidFill>
                  <a:srgbClr val="34A853"/>
                </a:solidFill>
              </a:rPr>
              <a:t>) ~ 2021.10.27(</a:t>
            </a:r>
            <a:r>
              <a:rPr lang="ko-KR" altLang="en-US" b="1" dirty="0">
                <a:solidFill>
                  <a:srgbClr val="34A853"/>
                </a:solidFill>
              </a:rPr>
              <a:t>수</a:t>
            </a:r>
            <a:r>
              <a:rPr lang="en-US" altLang="ko-KR" b="1" dirty="0">
                <a:solidFill>
                  <a:srgbClr val="34A853"/>
                </a:solidFill>
              </a:rPr>
              <a:t>) </a:t>
            </a:r>
            <a:r>
              <a:rPr lang="ko-KR" altLang="en-US" dirty="0"/>
              <a:t>오후 </a:t>
            </a:r>
            <a:r>
              <a:rPr lang="en-US" altLang="ko-KR" dirty="0"/>
              <a:t>4</a:t>
            </a:r>
            <a:r>
              <a:rPr lang="ko-KR" altLang="en-US" dirty="0"/>
              <a:t>시까지</a:t>
            </a:r>
            <a:endParaRPr lang="en-US" altLang="ko-KR" dirty="0"/>
          </a:p>
          <a:p>
            <a:pPr marL="914400" lvl="0" indent="-304800" algn="l">
              <a:buClr>
                <a:schemeClr val="accent4"/>
              </a:buClr>
              <a:buSzPts val="1200"/>
              <a:buFont typeface="Ubuntu"/>
              <a:buChar char="●"/>
            </a:pPr>
            <a:r>
              <a:rPr lang="ko-KR" altLang="en-US" dirty="0"/>
              <a:t>신청한 예산 내에서만 다른 항목으로 예산 변경 가능</a:t>
            </a:r>
            <a:endParaRPr lang="en-US" altLang="ko-KR" dirty="0"/>
          </a:p>
          <a:p>
            <a:pPr marL="914400" lvl="0" indent="-304800" algn="l">
              <a:buClr>
                <a:schemeClr val="accent4"/>
              </a:buClr>
              <a:buSzPts val="1200"/>
              <a:buFont typeface="Ubuntu"/>
              <a:buChar char="●"/>
            </a:pPr>
            <a:r>
              <a:rPr lang="en-US" altLang="ko-KR" b="1" dirty="0">
                <a:solidFill>
                  <a:srgbClr val="34A853"/>
                </a:solidFill>
              </a:rPr>
              <a:t>2021.11.01(</a:t>
            </a:r>
            <a:r>
              <a:rPr lang="ko-KR" altLang="en-US" b="1" dirty="0">
                <a:solidFill>
                  <a:srgbClr val="34A853"/>
                </a:solidFill>
              </a:rPr>
              <a:t>월</a:t>
            </a:r>
            <a:r>
              <a:rPr lang="en-US" altLang="ko-KR" b="1" dirty="0">
                <a:solidFill>
                  <a:srgbClr val="34A853"/>
                </a:solidFill>
              </a:rPr>
              <a:t>)</a:t>
            </a:r>
            <a:r>
              <a:rPr lang="ko-KR" altLang="en-US" dirty="0"/>
              <a:t>부터 변경된 예산으로 사용 가능</a:t>
            </a:r>
            <a:endParaRPr lang="en-US" altLang="ko-KR" dirty="0"/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r>
              <a:rPr lang="en-US" altLang="ko-KR" dirty="0">
                <a:solidFill>
                  <a:srgbClr val="4D8CF5"/>
                </a:solidFill>
              </a:rPr>
              <a:t>3. </a:t>
            </a:r>
            <a:r>
              <a:rPr lang="ko-KR" altLang="en-US" dirty="0"/>
              <a:t>청구서 제출</a:t>
            </a: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r>
              <a:rPr lang="en-US" altLang="ko-KR" dirty="0">
                <a:solidFill>
                  <a:srgbClr val="4D8CF5"/>
                </a:solidFill>
              </a:rPr>
              <a:t>4. </a:t>
            </a:r>
            <a:r>
              <a:rPr lang="ko-KR" altLang="en-US" dirty="0"/>
              <a:t>결과보고서 제출</a:t>
            </a:r>
            <a:endParaRPr lang="en-US" altLang="ko-KR" dirty="0"/>
          </a:p>
          <a:p>
            <a:pPr marL="914400" lvl="0" indent="-304800" algn="l">
              <a:buClr>
                <a:schemeClr val="accent4"/>
              </a:buClr>
              <a:buSzPts val="1200"/>
              <a:buFont typeface="Ubuntu"/>
              <a:buChar char="●"/>
            </a:pPr>
            <a:r>
              <a:rPr lang="en-US" altLang="ko-KR" b="1" dirty="0">
                <a:solidFill>
                  <a:srgbClr val="34A853"/>
                </a:solidFill>
              </a:rPr>
              <a:t>2021.12.01(</a:t>
            </a:r>
            <a:r>
              <a:rPr lang="ko-KR" altLang="en-US" b="1" dirty="0">
                <a:solidFill>
                  <a:srgbClr val="34A853"/>
                </a:solidFill>
              </a:rPr>
              <a:t>수</a:t>
            </a:r>
            <a:r>
              <a:rPr lang="en-US" altLang="ko-KR" b="1" dirty="0">
                <a:solidFill>
                  <a:srgbClr val="34A853"/>
                </a:solidFill>
              </a:rPr>
              <a:t>) ~ 2021.12.10(</a:t>
            </a:r>
            <a:r>
              <a:rPr lang="ko-KR" altLang="en-US" b="1" dirty="0">
                <a:solidFill>
                  <a:srgbClr val="34A853"/>
                </a:solidFill>
              </a:rPr>
              <a:t>금</a:t>
            </a:r>
            <a:r>
              <a:rPr lang="en-US" altLang="ko-KR" b="1" dirty="0">
                <a:solidFill>
                  <a:srgbClr val="34A853"/>
                </a:solidFill>
              </a:rPr>
              <a:t>) </a:t>
            </a:r>
            <a:r>
              <a:rPr lang="ko-KR" altLang="en-US" dirty="0"/>
              <a:t>오후 </a:t>
            </a:r>
            <a:r>
              <a:rPr lang="en-US" altLang="ko-KR" dirty="0"/>
              <a:t>4</a:t>
            </a:r>
            <a:r>
              <a:rPr lang="ko-KR" altLang="en-US" dirty="0"/>
              <a:t>시까지</a:t>
            </a: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</a:pPr>
            <a:endParaRPr dirty="0"/>
          </a:p>
        </p:txBody>
      </p:sp>
      <p:sp>
        <p:nvSpPr>
          <p:cNvPr id="5" name="Google Shape;1168;p43">
            <a:extLst>
              <a:ext uri="{FF2B5EF4-FFF2-40B4-BE49-F238E27FC236}">
                <a16:creationId xmlns:a16="http://schemas.microsoft.com/office/drawing/2014/main" id="{415B5AB5-6074-4211-B589-53ACEC07F502}"/>
              </a:ext>
            </a:extLst>
          </p:cNvPr>
          <p:cNvSpPr/>
          <p:nvPr/>
        </p:nvSpPr>
        <p:spPr>
          <a:xfrm>
            <a:off x="1719437" y="2983191"/>
            <a:ext cx="1821366" cy="954736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1169;p43">
            <a:extLst>
              <a:ext uri="{FF2B5EF4-FFF2-40B4-BE49-F238E27FC236}">
                <a16:creationId xmlns:a16="http://schemas.microsoft.com/office/drawing/2014/main" id="{9F15AEB5-3EBF-4719-BD1E-D01B521B61BC}"/>
              </a:ext>
            </a:extLst>
          </p:cNvPr>
          <p:cNvSpPr/>
          <p:nvPr/>
        </p:nvSpPr>
        <p:spPr>
          <a:xfrm>
            <a:off x="1831329" y="3111789"/>
            <a:ext cx="1598855" cy="21575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09.27(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월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)~09.30(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목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)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사용</a:t>
            </a:r>
            <a:endParaRPr sz="900" dirty="0">
              <a:solidFill>
                <a:schemeClr val="accent6"/>
              </a:solidFill>
              <a:latin typeface="Ubuntu"/>
              <a:sym typeface="Ubuntu"/>
            </a:endParaRPr>
          </a:p>
        </p:txBody>
      </p:sp>
      <p:sp>
        <p:nvSpPr>
          <p:cNvPr id="7" name="Google Shape;1170;p43">
            <a:extLst>
              <a:ext uri="{FF2B5EF4-FFF2-40B4-BE49-F238E27FC236}">
                <a16:creationId xmlns:a16="http://schemas.microsoft.com/office/drawing/2014/main" id="{103E8A43-8913-4E76-9AD1-E3AEC94D3D9F}"/>
              </a:ext>
            </a:extLst>
          </p:cNvPr>
          <p:cNvSpPr/>
          <p:nvPr/>
        </p:nvSpPr>
        <p:spPr>
          <a:xfrm>
            <a:off x="1831327" y="3566641"/>
            <a:ext cx="1598855" cy="21575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09.27(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월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)~09.30(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목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)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제출</a:t>
            </a:r>
            <a:endParaRPr sz="900" dirty="0">
              <a:solidFill>
                <a:schemeClr val="accent6"/>
              </a:solidFill>
              <a:latin typeface="Ubuntu"/>
            </a:endParaRPr>
          </a:p>
        </p:txBody>
      </p:sp>
      <p:sp>
        <p:nvSpPr>
          <p:cNvPr id="8" name="Google Shape;1148;p43">
            <a:extLst>
              <a:ext uri="{FF2B5EF4-FFF2-40B4-BE49-F238E27FC236}">
                <a16:creationId xmlns:a16="http://schemas.microsoft.com/office/drawing/2014/main" id="{19BD2796-3E9A-4922-8539-5F382F75776D}"/>
              </a:ext>
            </a:extLst>
          </p:cNvPr>
          <p:cNvSpPr/>
          <p:nvPr/>
        </p:nvSpPr>
        <p:spPr>
          <a:xfrm>
            <a:off x="720900" y="3070369"/>
            <a:ext cx="907666" cy="257172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200" dirty="0">
                <a:solidFill>
                  <a:schemeClr val="accent6"/>
                </a:solidFill>
                <a:latin typeface="Ubuntu"/>
              </a:rPr>
              <a:t>사용 기간</a:t>
            </a:r>
            <a:endParaRPr sz="1200" dirty="0">
              <a:solidFill>
                <a:schemeClr val="accent6"/>
              </a:solidFill>
              <a:latin typeface="Ubuntu"/>
            </a:endParaRPr>
          </a:p>
        </p:txBody>
      </p:sp>
      <p:sp>
        <p:nvSpPr>
          <p:cNvPr id="9" name="Google Shape;1148;p43">
            <a:extLst>
              <a:ext uri="{FF2B5EF4-FFF2-40B4-BE49-F238E27FC236}">
                <a16:creationId xmlns:a16="http://schemas.microsoft.com/office/drawing/2014/main" id="{719CAF37-D35F-4E8F-9FF7-9B5335B29F4D}"/>
              </a:ext>
            </a:extLst>
          </p:cNvPr>
          <p:cNvSpPr/>
          <p:nvPr/>
        </p:nvSpPr>
        <p:spPr>
          <a:xfrm>
            <a:off x="720900" y="3544043"/>
            <a:ext cx="907666" cy="257172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200" dirty="0">
                <a:solidFill>
                  <a:schemeClr val="accent6"/>
                </a:solidFill>
                <a:latin typeface="Ubuntu"/>
              </a:rPr>
              <a:t>제출 기간</a:t>
            </a:r>
            <a:endParaRPr sz="1200" dirty="0">
              <a:solidFill>
                <a:schemeClr val="accent6"/>
              </a:solidFill>
              <a:latin typeface="Ubuntu"/>
            </a:endParaRPr>
          </a:p>
        </p:txBody>
      </p:sp>
      <p:sp>
        <p:nvSpPr>
          <p:cNvPr id="10" name="Google Shape;1168;p43">
            <a:extLst>
              <a:ext uri="{FF2B5EF4-FFF2-40B4-BE49-F238E27FC236}">
                <a16:creationId xmlns:a16="http://schemas.microsoft.com/office/drawing/2014/main" id="{C113830F-B36D-4574-9350-41933A26D6D8}"/>
              </a:ext>
            </a:extLst>
          </p:cNvPr>
          <p:cNvSpPr/>
          <p:nvPr/>
        </p:nvSpPr>
        <p:spPr>
          <a:xfrm>
            <a:off x="3637352" y="2992328"/>
            <a:ext cx="1810629" cy="954736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69;p43">
            <a:extLst>
              <a:ext uri="{FF2B5EF4-FFF2-40B4-BE49-F238E27FC236}">
                <a16:creationId xmlns:a16="http://schemas.microsoft.com/office/drawing/2014/main" id="{D61B5C09-BD8A-4843-AD00-898852E831B8}"/>
              </a:ext>
            </a:extLst>
          </p:cNvPr>
          <p:cNvSpPr/>
          <p:nvPr/>
        </p:nvSpPr>
        <p:spPr>
          <a:xfrm>
            <a:off x="3748666" y="3120926"/>
            <a:ext cx="1589431" cy="21575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10.01(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금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)~10.29(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금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)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사용</a:t>
            </a:r>
            <a:endParaRPr sz="900" dirty="0">
              <a:solidFill>
                <a:schemeClr val="accent6"/>
              </a:solidFill>
              <a:latin typeface="Ubuntu"/>
              <a:sym typeface="Ubuntu"/>
            </a:endParaRPr>
          </a:p>
        </p:txBody>
      </p:sp>
      <p:sp>
        <p:nvSpPr>
          <p:cNvPr id="12" name="Google Shape;1170;p43">
            <a:extLst>
              <a:ext uri="{FF2B5EF4-FFF2-40B4-BE49-F238E27FC236}">
                <a16:creationId xmlns:a16="http://schemas.microsoft.com/office/drawing/2014/main" id="{A41DD48B-45AE-4A6E-9F95-DF8FD45601EA}"/>
              </a:ext>
            </a:extLst>
          </p:cNvPr>
          <p:cNvSpPr/>
          <p:nvPr/>
        </p:nvSpPr>
        <p:spPr>
          <a:xfrm>
            <a:off x="3748664" y="3575778"/>
            <a:ext cx="1589431" cy="21575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10.25(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월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)~10.29(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금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)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제출</a:t>
            </a:r>
            <a:endParaRPr sz="900" dirty="0">
              <a:solidFill>
                <a:schemeClr val="accent6"/>
              </a:solidFill>
              <a:latin typeface="Ubuntu"/>
            </a:endParaRPr>
          </a:p>
        </p:txBody>
      </p:sp>
      <p:sp>
        <p:nvSpPr>
          <p:cNvPr id="13" name="Google Shape;1168;p43">
            <a:extLst>
              <a:ext uri="{FF2B5EF4-FFF2-40B4-BE49-F238E27FC236}">
                <a16:creationId xmlns:a16="http://schemas.microsoft.com/office/drawing/2014/main" id="{2B56095F-70C0-42E4-9BD5-D7349350F73E}"/>
              </a:ext>
            </a:extLst>
          </p:cNvPr>
          <p:cNvSpPr/>
          <p:nvPr/>
        </p:nvSpPr>
        <p:spPr>
          <a:xfrm>
            <a:off x="5543976" y="2992328"/>
            <a:ext cx="1826557" cy="954736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169;p43">
            <a:extLst>
              <a:ext uri="{FF2B5EF4-FFF2-40B4-BE49-F238E27FC236}">
                <a16:creationId xmlns:a16="http://schemas.microsoft.com/office/drawing/2014/main" id="{86E796CB-AB96-4A97-B0F5-7075DA6D4F63}"/>
              </a:ext>
            </a:extLst>
          </p:cNvPr>
          <p:cNvSpPr/>
          <p:nvPr/>
        </p:nvSpPr>
        <p:spPr>
          <a:xfrm>
            <a:off x="5655374" y="3120926"/>
            <a:ext cx="1603412" cy="21575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11.01(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월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)~11.30(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화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)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사용</a:t>
            </a:r>
            <a:endParaRPr sz="900" dirty="0">
              <a:solidFill>
                <a:schemeClr val="accent6"/>
              </a:solidFill>
              <a:latin typeface="Ubuntu"/>
              <a:sym typeface="Ubuntu"/>
            </a:endParaRPr>
          </a:p>
        </p:txBody>
      </p:sp>
      <p:sp>
        <p:nvSpPr>
          <p:cNvPr id="15" name="Google Shape;1170;p43">
            <a:extLst>
              <a:ext uri="{FF2B5EF4-FFF2-40B4-BE49-F238E27FC236}">
                <a16:creationId xmlns:a16="http://schemas.microsoft.com/office/drawing/2014/main" id="{53E4767C-C1DD-4271-8454-39F371104292}"/>
              </a:ext>
            </a:extLst>
          </p:cNvPr>
          <p:cNvSpPr/>
          <p:nvPr/>
        </p:nvSpPr>
        <p:spPr>
          <a:xfrm>
            <a:off x="5655372" y="3575778"/>
            <a:ext cx="1603412" cy="21575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11.22(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월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)~11.30(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화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)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제출</a:t>
            </a:r>
            <a:endParaRPr sz="900" dirty="0">
              <a:solidFill>
                <a:schemeClr val="accent6"/>
              </a:solidFill>
              <a:latin typeface="Ubuntu"/>
            </a:endParaRPr>
          </a:p>
        </p:txBody>
      </p:sp>
      <p:sp>
        <p:nvSpPr>
          <p:cNvPr id="16" name="Google Shape;770;p3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7388652-0A8D-4D89-A916-1F63CD120ED8}"/>
              </a:ext>
            </a:extLst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771;p39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665A0855-F430-4FD0-AC95-5B7B8BDCD4B3}"/>
              </a:ext>
            </a:extLst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9" name="Google Shape;772;p39">
            <a:extLst>
              <a:ext uri="{FF2B5EF4-FFF2-40B4-BE49-F238E27FC236}">
                <a16:creationId xmlns:a16="http://schemas.microsoft.com/office/drawing/2014/main" id="{292BE716-0390-44C7-8AFE-FC3F1F328C03}"/>
              </a:ext>
            </a:extLst>
          </p:cNvPr>
          <p:cNvGrpSpPr/>
          <p:nvPr/>
        </p:nvGrpSpPr>
        <p:grpSpPr>
          <a:xfrm>
            <a:off x="7279346" y="696541"/>
            <a:ext cx="195284" cy="195284"/>
            <a:chOff x="5660400" y="238125"/>
            <a:chExt cx="481825" cy="481825"/>
          </a:xfrm>
        </p:grpSpPr>
        <p:sp>
          <p:nvSpPr>
            <p:cNvPr id="20" name="Google Shape;773;p39">
              <a:extLst>
                <a:ext uri="{FF2B5EF4-FFF2-40B4-BE49-F238E27FC236}">
                  <a16:creationId xmlns:a16="http://schemas.microsoft.com/office/drawing/2014/main" id="{033555D8-26C9-4F05-9624-EDFFE740AC41}"/>
                </a:ext>
              </a:extLst>
            </p:cNvPr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1" name="Google Shape;774;p39">
              <a:extLst>
                <a:ext uri="{FF2B5EF4-FFF2-40B4-BE49-F238E27FC236}">
                  <a16:creationId xmlns:a16="http://schemas.microsoft.com/office/drawing/2014/main" id="{2AEC34A1-09AD-493F-8B2D-4C1BEB8C7D12}"/>
                </a:ext>
              </a:extLst>
            </p:cNvPr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pic>
        <p:nvPicPr>
          <p:cNvPr id="24" name="그림 23">
            <a:extLst>
              <a:ext uri="{FF2B5EF4-FFF2-40B4-BE49-F238E27FC236}">
                <a16:creationId xmlns:a16="http://schemas.microsoft.com/office/drawing/2014/main" id="{AA68980F-494F-4599-973C-2002DCE1AA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7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" name="Google Shape;749;p39"/>
          <p:cNvSpPr txBox="1">
            <a:spLocks noGrp="1"/>
          </p:cNvSpPr>
          <p:nvPr>
            <p:ph type="title"/>
          </p:nvPr>
        </p:nvSpPr>
        <p:spPr>
          <a:xfrm>
            <a:off x="1540300" y="541113"/>
            <a:ext cx="55473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dirty="0"/>
              <a:t>과제지원비 사용 원칙</a:t>
            </a:r>
            <a:endParaRPr dirty="0"/>
          </a:p>
        </p:txBody>
      </p:sp>
      <p:sp>
        <p:nvSpPr>
          <p:cNvPr id="758" name="Google Shape;758;p39"/>
          <p:cNvSpPr/>
          <p:nvPr/>
        </p:nvSpPr>
        <p:spPr>
          <a:xfrm>
            <a:off x="1432725" y="1329217"/>
            <a:ext cx="104100" cy="104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9" name="Google Shape;759;p39"/>
          <p:cNvSpPr/>
          <p:nvPr/>
        </p:nvSpPr>
        <p:spPr>
          <a:xfrm>
            <a:off x="1432725" y="2209663"/>
            <a:ext cx="104100" cy="104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0" name="Google Shape;760;p39"/>
          <p:cNvSpPr/>
          <p:nvPr/>
        </p:nvSpPr>
        <p:spPr>
          <a:xfrm>
            <a:off x="1436091" y="3219062"/>
            <a:ext cx="104100" cy="104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E9D0F81-777D-43BA-9453-CB263EF30C56}"/>
              </a:ext>
            </a:extLst>
          </p:cNvPr>
          <p:cNvSpPr txBox="1"/>
          <p:nvPr/>
        </p:nvSpPr>
        <p:spPr>
          <a:xfrm>
            <a:off x="1432725" y="1249354"/>
            <a:ext cx="3589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342900" fontAlgn="base" latinLnBrk="1">
              <a:buClr>
                <a:schemeClr val="dk1"/>
              </a:buClr>
              <a:buSzPts val="1800"/>
            </a:pPr>
            <a:r>
              <a:rPr lang="ko-KR" altLang="en-US" sz="1200" b="1" dirty="0">
                <a:solidFill>
                  <a:schemeClr val="accent3"/>
                </a:solidFill>
                <a:latin typeface="Ubuntu"/>
                <a:sym typeface="Ubuntu"/>
              </a:rPr>
              <a:t>클래스 프로젝트와 관련이 없는 집행 금액 불인정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61512F-7658-47AB-809A-9D637C152335}"/>
              </a:ext>
            </a:extLst>
          </p:cNvPr>
          <p:cNvSpPr txBox="1"/>
          <p:nvPr/>
        </p:nvSpPr>
        <p:spPr>
          <a:xfrm>
            <a:off x="1650733" y="1489467"/>
            <a:ext cx="67122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클래스 프로젝트 수행 기간 이후 집행된 금액 불인정</a:t>
            </a:r>
            <a:endParaRPr lang="en-US" altLang="ko-KR" sz="1200" dirty="0">
              <a:solidFill>
                <a:schemeClr val="dk2"/>
              </a:solidFill>
              <a:latin typeface="Ubuntu"/>
              <a:sym typeface="Ubuntu"/>
            </a:endParaRPr>
          </a:p>
          <a:p>
            <a:pPr marL="171450" indent="-171450">
              <a:buFontTx/>
              <a:buChar char="-"/>
            </a:pP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증빙 서류가 미비한 집행 금액 불인정</a:t>
            </a:r>
            <a:endParaRPr lang="en-US" altLang="ko-KR" sz="1200" dirty="0">
              <a:solidFill>
                <a:schemeClr val="dk2"/>
              </a:solidFill>
              <a:latin typeface="Ubuntu"/>
              <a:sym typeface="Ubuntu"/>
            </a:endParaRPr>
          </a:p>
          <a:p>
            <a:pPr marL="171450" indent="-171450">
              <a:buFontTx/>
              <a:buChar char="-"/>
            </a:pPr>
            <a:r>
              <a:rPr lang="ko-KR" altLang="en-US" sz="1200" u="sng" dirty="0">
                <a:solidFill>
                  <a:schemeClr val="dk2"/>
                </a:solidFill>
                <a:latin typeface="Ubuntu"/>
              </a:rPr>
              <a:t>예산은 항목별로 신청 금액 내에서만 사용 가능</a:t>
            </a:r>
            <a:r>
              <a:rPr lang="en-US" altLang="ko-KR" sz="1200" u="sng" dirty="0">
                <a:solidFill>
                  <a:schemeClr val="dk2"/>
                </a:solidFill>
                <a:latin typeface="Ubuntu"/>
              </a:rPr>
              <a:t> (</a:t>
            </a:r>
            <a:r>
              <a:rPr lang="ko-KR" altLang="en-US" sz="1200" u="sng" dirty="0">
                <a:solidFill>
                  <a:schemeClr val="dk2"/>
                </a:solidFill>
                <a:latin typeface="Ubuntu"/>
              </a:rPr>
              <a:t>항목 간 예산 변경 시</a:t>
            </a:r>
            <a:r>
              <a:rPr lang="en-US" altLang="ko-KR" sz="1200" u="sng" dirty="0">
                <a:solidFill>
                  <a:schemeClr val="dk2"/>
                </a:solidFill>
                <a:latin typeface="Ubuntu"/>
              </a:rPr>
              <a:t>, </a:t>
            </a:r>
            <a:r>
              <a:rPr lang="ko-KR" altLang="en-US" sz="1200" u="sng" dirty="0">
                <a:solidFill>
                  <a:schemeClr val="dk2"/>
                </a:solidFill>
                <a:latin typeface="Ubuntu"/>
              </a:rPr>
              <a:t>사업단 사전 협의 후 진행</a:t>
            </a:r>
            <a:r>
              <a:rPr lang="en-US" altLang="ko-KR" sz="1200" u="sng" dirty="0">
                <a:solidFill>
                  <a:schemeClr val="dk2"/>
                </a:solidFill>
                <a:latin typeface="Ubuntu"/>
              </a:rPr>
              <a:t>)</a:t>
            </a:r>
            <a:endParaRPr lang="ko-KR" altLang="en-US" sz="1200" u="sng" dirty="0">
              <a:solidFill>
                <a:schemeClr val="dk2"/>
              </a:solidFill>
              <a:latin typeface="Ubuntu"/>
            </a:endParaRPr>
          </a:p>
          <a:p>
            <a:pPr marL="171450" indent="-171450">
              <a:buFontTx/>
              <a:buChar char="-"/>
            </a:pPr>
            <a:endParaRPr lang="ko-KR" altLang="en-US" sz="1200" dirty="0">
              <a:solidFill>
                <a:schemeClr val="dk2"/>
              </a:solidFill>
              <a:latin typeface="Ubuntu"/>
              <a:sym typeface="Ubuntu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D2439B7-4BFD-4447-8250-00B8B5DCD14E}"/>
              </a:ext>
            </a:extLst>
          </p:cNvPr>
          <p:cNvSpPr txBox="1"/>
          <p:nvPr/>
        </p:nvSpPr>
        <p:spPr>
          <a:xfrm>
            <a:off x="1432725" y="2118380"/>
            <a:ext cx="29258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342900" fontAlgn="base" latinLnBrk="1">
              <a:buClr>
                <a:schemeClr val="dk1"/>
              </a:buClr>
              <a:buSzPts val="1800"/>
            </a:pPr>
            <a:r>
              <a:rPr lang="en-US" altLang="ko-KR" sz="1200" b="1" dirty="0">
                <a:solidFill>
                  <a:srgbClr val="EA4335"/>
                </a:solidFill>
                <a:latin typeface="Ubuntu"/>
                <a:sym typeface="Ubuntu"/>
              </a:rPr>
              <a:t>SW</a:t>
            </a:r>
            <a:r>
              <a:rPr lang="ko-KR" altLang="en-US" sz="1200" b="1" dirty="0">
                <a:solidFill>
                  <a:srgbClr val="EA4335"/>
                </a:solidFill>
                <a:latin typeface="Ubuntu"/>
                <a:sym typeface="Ubuntu"/>
              </a:rPr>
              <a:t>중심대학사업단의 법인 카드로 결제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0F6C0D8-57F2-48F8-AC57-83DD390E7BEA}"/>
              </a:ext>
            </a:extLst>
          </p:cNvPr>
          <p:cNvSpPr txBox="1"/>
          <p:nvPr/>
        </p:nvSpPr>
        <p:spPr>
          <a:xfrm>
            <a:off x="1650733" y="2358493"/>
            <a:ext cx="66944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u="sng" dirty="0">
                <a:solidFill>
                  <a:schemeClr val="dk2"/>
                </a:solidFill>
                <a:latin typeface="Ubuntu"/>
                <a:sym typeface="Ubuntu"/>
              </a:rPr>
              <a:t>학생의 현금으로 결제 후</a:t>
            </a:r>
            <a:r>
              <a:rPr lang="en-US" altLang="ko-KR" sz="1200" u="sng" dirty="0">
                <a:solidFill>
                  <a:schemeClr val="dk2"/>
                </a:solidFill>
                <a:latin typeface="Ubuntu"/>
                <a:sym typeface="Ubuntu"/>
              </a:rPr>
              <a:t>, </a:t>
            </a:r>
            <a:r>
              <a:rPr lang="ko-KR" altLang="en-US" sz="1200" u="sng" dirty="0">
                <a:solidFill>
                  <a:schemeClr val="dk2"/>
                </a:solidFill>
                <a:latin typeface="Ubuntu"/>
                <a:sym typeface="Ubuntu"/>
              </a:rPr>
              <a:t>계좌이체 불가능</a:t>
            </a:r>
            <a:endParaRPr lang="en-US" altLang="ko-KR" sz="1200" u="sng" dirty="0">
              <a:solidFill>
                <a:schemeClr val="dk2"/>
              </a:solidFill>
              <a:latin typeface="Ubuntu"/>
              <a:sym typeface="Ubuntu"/>
            </a:endParaRPr>
          </a:p>
          <a:p>
            <a:pPr marL="171450" indent="-171450">
              <a:buFontTx/>
              <a:buChar char="-"/>
            </a:pP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학생 개인카드 사용 불가능</a:t>
            </a:r>
            <a:endParaRPr lang="en-US" altLang="ko-KR" sz="1200" dirty="0">
              <a:solidFill>
                <a:schemeClr val="dk2"/>
              </a:solidFill>
              <a:latin typeface="Ubuntu"/>
              <a:sym typeface="Ubuntu"/>
            </a:endParaRPr>
          </a:p>
          <a:p>
            <a:pPr marL="171450" indent="-171450">
              <a:buFontTx/>
              <a:buChar char="-"/>
            </a:pP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오프라인 결제 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: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소프트웨어융합대학 사무실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(U404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호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)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 방문 후 카드 대여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(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반드시 일주일 전 신청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)</a:t>
            </a:r>
          </a:p>
          <a:p>
            <a:pPr marL="171450" indent="-171450">
              <a:buFontTx/>
              <a:buChar char="-"/>
            </a:pP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온라인 결제 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: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학부 조교선생님 메일로 신청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(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신청 후 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5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일 이내 결제 예정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)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81F7C32-6A63-43AC-B822-449707A2BA84}"/>
              </a:ext>
            </a:extLst>
          </p:cNvPr>
          <p:cNvSpPr txBox="1"/>
          <p:nvPr/>
        </p:nvSpPr>
        <p:spPr>
          <a:xfrm>
            <a:off x="1436091" y="3121658"/>
            <a:ext cx="14478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342900" fontAlgn="base" latinLnBrk="1">
              <a:buClr>
                <a:schemeClr val="dk1"/>
              </a:buClr>
              <a:buSzPts val="1800"/>
            </a:pPr>
            <a:r>
              <a:rPr lang="ko-KR" altLang="en-US" sz="1200" b="1" dirty="0">
                <a:solidFill>
                  <a:srgbClr val="34A853"/>
                </a:solidFill>
                <a:latin typeface="Ubuntu"/>
                <a:sym typeface="Ubuntu"/>
              </a:rPr>
              <a:t>포인트 적립 불가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C06D368-0822-4A7B-A7B2-B15105481793}"/>
              </a:ext>
            </a:extLst>
          </p:cNvPr>
          <p:cNvSpPr txBox="1"/>
          <p:nvPr/>
        </p:nvSpPr>
        <p:spPr>
          <a:xfrm>
            <a:off x="1654099" y="3361771"/>
            <a:ext cx="54088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영수증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,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거래명세서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,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견적서 상에 포인트 적립 내역이 있는 경우 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-&gt;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환수 조치</a:t>
            </a:r>
          </a:p>
        </p:txBody>
      </p:sp>
      <p:sp>
        <p:nvSpPr>
          <p:cNvPr id="13" name="Google Shape;760;p39">
            <a:extLst>
              <a:ext uri="{FF2B5EF4-FFF2-40B4-BE49-F238E27FC236}">
                <a16:creationId xmlns:a16="http://schemas.microsoft.com/office/drawing/2014/main" id="{2B22C612-A0EE-44E0-A1E7-96187D691BD0}"/>
              </a:ext>
            </a:extLst>
          </p:cNvPr>
          <p:cNvSpPr/>
          <p:nvPr/>
        </p:nvSpPr>
        <p:spPr>
          <a:xfrm>
            <a:off x="1432725" y="3717353"/>
            <a:ext cx="104100" cy="104100"/>
          </a:xfrm>
          <a:prstGeom prst="ellipse">
            <a:avLst/>
          </a:prstGeom>
          <a:solidFill>
            <a:srgbClr val="4D8C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D8CF5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60227C-2F70-4C12-9B78-4D3EDEA0D1E1}"/>
              </a:ext>
            </a:extLst>
          </p:cNvPr>
          <p:cNvSpPr txBox="1"/>
          <p:nvPr/>
        </p:nvSpPr>
        <p:spPr>
          <a:xfrm>
            <a:off x="1432725" y="3630903"/>
            <a:ext cx="15027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342900" fontAlgn="base" latinLnBrk="1">
              <a:buClr>
                <a:schemeClr val="dk1"/>
              </a:buClr>
              <a:buSzPts val="1800"/>
            </a:pPr>
            <a:r>
              <a:rPr lang="ko-KR" altLang="en-US" sz="1200" b="1" dirty="0">
                <a:solidFill>
                  <a:srgbClr val="4D8CF5"/>
                </a:solidFill>
                <a:latin typeface="Ubuntu"/>
                <a:sym typeface="Ubuntu"/>
              </a:rPr>
              <a:t>문헌 반납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D69418-DC31-4A01-AF0C-FCC4C2F8AD20}"/>
              </a:ext>
            </a:extLst>
          </p:cNvPr>
          <p:cNvSpPr txBox="1"/>
          <p:nvPr/>
        </p:nvSpPr>
        <p:spPr>
          <a:xfrm>
            <a:off x="1754833" y="3864333"/>
            <a:ext cx="60628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문헌구입비로 구입한 문헌은 과제 종료 후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,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소프트웨어융합대학 사무실로 반납 필수</a:t>
            </a:r>
            <a:endParaRPr lang="en-US" altLang="ko-KR" sz="1200" dirty="0">
              <a:solidFill>
                <a:schemeClr val="dk2"/>
              </a:solidFill>
              <a:latin typeface="Ubuntu"/>
              <a:sym typeface="Ubuntu"/>
            </a:endParaRPr>
          </a:p>
          <a:p>
            <a:pPr marL="171450" indent="-171450">
              <a:buFontTx/>
              <a:buChar char="-"/>
            </a:pP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~12/10(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금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)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오후 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4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시까지 도서 반납 </a:t>
            </a:r>
            <a:endParaRPr lang="en-US" altLang="ko-KR" sz="1200" dirty="0">
              <a:solidFill>
                <a:schemeClr val="dk2"/>
              </a:solidFill>
              <a:latin typeface="Ubuntu"/>
              <a:sym typeface="Ubuntu"/>
            </a:endParaRPr>
          </a:p>
          <a:p>
            <a:r>
              <a:rPr lang="en-US" altLang="ko-KR" sz="1200" dirty="0"/>
              <a:t> ※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과제 종료 이후에도 문헌 참고 희망 시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,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학부사무실 방문하여 도서대여대장 작성 필수</a:t>
            </a: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9B02CD8A-3654-4D28-A075-B3192585FD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2" name="Google Shape;1422;p48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1423" name="Google Shape;1423;p48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48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5" name="Google Shape;1425;p48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6" name="Google Shape;1426;p48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48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48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48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48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48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48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48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34" name="Google Shape;1434;p48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accent2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35" name="Google Shape;1435;p48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6" name="Google Shape;1436;p48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7" name="Google Shape;1437;p48"/>
          <p:cNvSpPr txBox="1">
            <a:spLocks noGrp="1"/>
          </p:cNvSpPr>
          <p:nvPr>
            <p:ph type="title"/>
          </p:nvPr>
        </p:nvSpPr>
        <p:spPr>
          <a:xfrm>
            <a:off x="1543600" y="585141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b="1" dirty="0">
                <a:solidFill>
                  <a:schemeClr val="accent2"/>
                </a:solidFill>
              </a:rPr>
              <a:t>공급받는 자 관련</a:t>
            </a:r>
            <a:endParaRPr b="1" dirty="0">
              <a:solidFill>
                <a:schemeClr val="accent4"/>
              </a:solidFill>
            </a:endParaRPr>
          </a:p>
        </p:txBody>
      </p:sp>
      <p:grpSp>
        <p:nvGrpSpPr>
          <p:cNvPr id="1464" name="Google Shape;1464;p48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465" name="Google Shape;1465;p48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466" name="Google Shape;1466;p48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1467" name="Google Shape;1467;p48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8" name="Google Shape;1468;p48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9" name="Google Shape;1469;p48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0" name="Google Shape;1470;p48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1" name="Google Shape;4004;p69">
            <a:extLst>
              <a:ext uri="{FF2B5EF4-FFF2-40B4-BE49-F238E27FC236}">
                <a16:creationId xmlns:a16="http://schemas.microsoft.com/office/drawing/2014/main" id="{ACC0735F-447E-485F-B0E3-ACCB288E3511}"/>
              </a:ext>
            </a:extLst>
          </p:cNvPr>
          <p:cNvGrpSpPr/>
          <p:nvPr/>
        </p:nvGrpSpPr>
        <p:grpSpPr>
          <a:xfrm>
            <a:off x="5938575" y="2406373"/>
            <a:ext cx="1968231" cy="2633369"/>
            <a:chOff x="5938575" y="2406373"/>
            <a:chExt cx="1968231" cy="2633369"/>
          </a:xfrm>
        </p:grpSpPr>
        <p:sp>
          <p:nvSpPr>
            <p:cNvPr id="52" name="Google Shape;4005;p69">
              <a:extLst>
                <a:ext uri="{FF2B5EF4-FFF2-40B4-BE49-F238E27FC236}">
                  <a16:creationId xmlns:a16="http://schemas.microsoft.com/office/drawing/2014/main" id="{54AFC252-BDAD-4CEA-B0C3-1A73478D1F33}"/>
                </a:ext>
              </a:extLst>
            </p:cNvPr>
            <p:cNvSpPr/>
            <p:nvPr/>
          </p:nvSpPr>
          <p:spPr>
            <a:xfrm>
              <a:off x="5938575" y="3985145"/>
              <a:ext cx="1888817" cy="1054597"/>
            </a:xfrm>
            <a:custGeom>
              <a:avLst/>
              <a:gdLst/>
              <a:ahLst/>
              <a:cxnLst/>
              <a:rect l="l" t="t" r="r" b="b"/>
              <a:pathLst>
                <a:path w="43257" h="24152" extrusionOk="0">
                  <a:moveTo>
                    <a:pt x="13334" y="1"/>
                  </a:moveTo>
                  <a:lnTo>
                    <a:pt x="1" y="24122"/>
                  </a:lnTo>
                  <a:lnTo>
                    <a:pt x="9364" y="24122"/>
                  </a:lnTo>
                  <a:lnTo>
                    <a:pt x="17957" y="10586"/>
                  </a:lnTo>
                  <a:lnTo>
                    <a:pt x="20443" y="11007"/>
                  </a:lnTo>
                  <a:lnTo>
                    <a:pt x="32657" y="24151"/>
                  </a:lnTo>
                  <a:lnTo>
                    <a:pt x="43256" y="23991"/>
                  </a:lnTo>
                  <a:lnTo>
                    <a:pt x="27859" y="4624"/>
                  </a:lnTo>
                  <a:lnTo>
                    <a:pt x="1333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4006;p69">
              <a:extLst>
                <a:ext uri="{FF2B5EF4-FFF2-40B4-BE49-F238E27FC236}">
                  <a16:creationId xmlns:a16="http://schemas.microsoft.com/office/drawing/2014/main" id="{58FB349C-99F1-4A36-8D5B-00C346D78F97}"/>
                </a:ext>
              </a:extLst>
            </p:cNvPr>
            <p:cNvSpPr/>
            <p:nvPr/>
          </p:nvSpPr>
          <p:spPr>
            <a:xfrm>
              <a:off x="6246516" y="2863520"/>
              <a:ext cx="597468" cy="472805"/>
            </a:xfrm>
            <a:custGeom>
              <a:avLst/>
              <a:gdLst/>
              <a:ahLst/>
              <a:cxnLst/>
              <a:rect l="l" t="t" r="r" b="b"/>
              <a:pathLst>
                <a:path w="13683" h="10828" extrusionOk="0">
                  <a:moveTo>
                    <a:pt x="2999" y="1"/>
                  </a:moveTo>
                  <a:cubicBezTo>
                    <a:pt x="2320" y="1"/>
                    <a:pt x="1668" y="284"/>
                    <a:pt x="1149" y="882"/>
                  </a:cubicBezTo>
                  <a:cubicBezTo>
                    <a:pt x="0" y="2176"/>
                    <a:pt x="262" y="4182"/>
                    <a:pt x="1687" y="5157"/>
                  </a:cubicBezTo>
                  <a:lnTo>
                    <a:pt x="10018" y="10827"/>
                  </a:lnTo>
                  <a:lnTo>
                    <a:pt x="13682" y="6451"/>
                  </a:lnTo>
                  <a:lnTo>
                    <a:pt x="4726" y="591"/>
                  </a:lnTo>
                  <a:cubicBezTo>
                    <a:pt x="4172" y="204"/>
                    <a:pt x="3576" y="1"/>
                    <a:pt x="2999" y="1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4007;p69">
              <a:extLst>
                <a:ext uri="{FF2B5EF4-FFF2-40B4-BE49-F238E27FC236}">
                  <a16:creationId xmlns:a16="http://schemas.microsoft.com/office/drawing/2014/main" id="{1F310ACC-2F8F-4150-8351-3D70F6D31538}"/>
                </a:ext>
              </a:extLst>
            </p:cNvPr>
            <p:cNvSpPr/>
            <p:nvPr/>
          </p:nvSpPr>
          <p:spPr>
            <a:xfrm>
              <a:off x="6554457" y="3039803"/>
              <a:ext cx="476822" cy="499091"/>
            </a:xfrm>
            <a:custGeom>
              <a:avLst/>
              <a:gdLst/>
              <a:ahLst/>
              <a:cxnLst/>
              <a:rect l="l" t="t" r="r" b="b"/>
              <a:pathLst>
                <a:path w="10920" h="11430" extrusionOk="0">
                  <a:moveTo>
                    <a:pt x="3243" y="0"/>
                  </a:moveTo>
                  <a:lnTo>
                    <a:pt x="0" y="6427"/>
                  </a:lnTo>
                  <a:lnTo>
                    <a:pt x="5787" y="11065"/>
                  </a:lnTo>
                  <a:cubicBezTo>
                    <a:pt x="6105" y="11321"/>
                    <a:pt x="6330" y="11430"/>
                    <a:pt x="6503" y="11430"/>
                  </a:cubicBezTo>
                  <a:cubicBezTo>
                    <a:pt x="7105" y="11430"/>
                    <a:pt x="7071" y="10111"/>
                    <a:pt x="8099" y="9116"/>
                  </a:cubicBezTo>
                  <a:cubicBezTo>
                    <a:pt x="9582" y="7677"/>
                    <a:pt x="10920" y="4609"/>
                    <a:pt x="10920" y="4609"/>
                  </a:cubicBezTo>
                  <a:lnTo>
                    <a:pt x="324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4008;p69">
              <a:extLst>
                <a:ext uri="{FF2B5EF4-FFF2-40B4-BE49-F238E27FC236}">
                  <a16:creationId xmlns:a16="http://schemas.microsoft.com/office/drawing/2014/main" id="{3FDC1B7E-951B-4DC5-ACB6-2C5F64B42311}"/>
                </a:ext>
              </a:extLst>
            </p:cNvPr>
            <p:cNvSpPr/>
            <p:nvPr/>
          </p:nvSpPr>
          <p:spPr>
            <a:xfrm>
              <a:off x="6326514" y="2588988"/>
              <a:ext cx="503501" cy="457173"/>
            </a:xfrm>
            <a:custGeom>
              <a:avLst/>
              <a:gdLst/>
              <a:ahLst/>
              <a:cxnLst/>
              <a:rect l="l" t="t" r="r" b="b"/>
              <a:pathLst>
                <a:path w="11531" h="10470" extrusionOk="0">
                  <a:moveTo>
                    <a:pt x="10004" y="1"/>
                  </a:moveTo>
                  <a:lnTo>
                    <a:pt x="0" y="6602"/>
                  </a:lnTo>
                  <a:lnTo>
                    <a:pt x="2777" y="10469"/>
                  </a:lnTo>
                  <a:lnTo>
                    <a:pt x="11530" y="1978"/>
                  </a:lnTo>
                  <a:lnTo>
                    <a:pt x="10004" y="1"/>
                  </a:ln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4009;p69">
              <a:extLst>
                <a:ext uri="{FF2B5EF4-FFF2-40B4-BE49-F238E27FC236}">
                  <a16:creationId xmlns:a16="http://schemas.microsoft.com/office/drawing/2014/main" id="{1E5B15DB-28DF-42E9-B4E2-3A092051F83C}"/>
                </a:ext>
              </a:extLst>
            </p:cNvPr>
            <p:cNvSpPr/>
            <p:nvPr/>
          </p:nvSpPr>
          <p:spPr>
            <a:xfrm>
              <a:off x="6725851" y="2406373"/>
              <a:ext cx="415254" cy="311812"/>
            </a:xfrm>
            <a:custGeom>
              <a:avLst/>
              <a:gdLst/>
              <a:ahLst/>
              <a:cxnLst/>
              <a:rect l="l" t="t" r="r" b="b"/>
              <a:pathLst>
                <a:path w="9510" h="7141" extrusionOk="0">
                  <a:moveTo>
                    <a:pt x="7086" y="0"/>
                  </a:moveTo>
                  <a:cubicBezTo>
                    <a:pt x="6996" y="0"/>
                    <a:pt x="6907" y="33"/>
                    <a:pt x="6835" y="97"/>
                  </a:cubicBezTo>
                  <a:lnTo>
                    <a:pt x="4799" y="1958"/>
                  </a:lnTo>
                  <a:lnTo>
                    <a:pt x="4799" y="1958"/>
                  </a:lnTo>
                  <a:lnTo>
                    <a:pt x="5628" y="766"/>
                  </a:lnTo>
                  <a:cubicBezTo>
                    <a:pt x="5817" y="548"/>
                    <a:pt x="5730" y="184"/>
                    <a:pt x="5439" y="112"/>
                  </a:cubicBezTo>
                  <a:cubicBezTo>
                    <a:pt x="5399" y="99"/>
                    <a:pt x="5359" y="92"/>
                    <a:pt x="5319" y="92"/>
                  </a:cubicBezTo>
                  <a:cubicBezTo>
                    <a:pt x="5225" y="92"/>
                    <a:pt x="5132" y="128"/>
                    <a:pt x="5061" y="199"/>
                  </a:cubicBezTo>
                  <a:lnTo>
                    <a:pt x="1" y="4968"/>
                  </a:lnTo>
                  <a:lnTo>
                    <a:pt x="1120" y="6073"/>
                  </a:lnTo>
                  <a:cubicBezTo>
                    <a:pt x="1542" y="6480"/>
                    <a:pt x="2066" y="6771"/>
                    <a:pt x="2633" y="6902"/>
                  </a:cubicBezTo>
                  <a:lnTo>
                    <a:pt x="3200" y="7018"/>
                  </a:lnTo>
                  <a:cubicBezTo>
                    <a:pt x="3548" y="7100"/>
                    <a:pt x="3903" y="7140"/>
                    <a:pt x="4259" y="7140"/>
                  </a:cubicBezTo>
                  <a:cubicBezTo>
                    <a:pt x="4659" y="7140"/>
                    <a:pt x="5060" y="7089"/>
                    <a:pt x="5453" y="6989"/>
                  </a:cubicBezTo>
                  <a:lnTo>
                    <a:pt x="6762" y="6655"/>
                  </a:lnTo>
                  <a:cubicBezTo>
                    <a:pt x="7082" y="6582"/>
                    <a:pt x="7242" y="6247"/>
                    <a:pt x="7111" y="5942"/>
                  </a:cubicBezTo>
                  <a:cubicBezTo>
                    <a:pt x="7009" y="5695"/>
                    <a:pt x="6747" y="5550"/>
                    <a:pt x="6486" y="5550"/>
                  </a:cubicBezTo>
                  <a:lnTo>
                    <a:pt x="5061" y="5593"/>
                  </a:lnTo>
                  <a:lnTo>
                    <a:pt x="5061" y="5593"/>
                  </a:lnTo>
                  <a:lnTo>
                    <a:pt x="9248" y="3005"/>
                  </a:lnTo>
                  <a:cubicBezTo>
                    <a:pt x="9452" y="2889"/>
                    <a:pt x="9510" y="2613"/>
                    <a:pt x="9364" y="2424"/>
                  </a:cubicBezTo>
                  <a:lnTo>
                    <a:pt x="9263" y="2293"/>
                  </a:lnTo>
                  <a:cubicBezTo>
                    <a:pt x="9186" y="2187"/>
                    <a:pt x="9071" y="2132"/>
                    <a:pt x="8952" y="2132"/>
                  </a:cubicBezTo>
                  <a:cubicBezTo>
                    <a:pt x="8890" y="2132"/>
                    <a:pt x="8828" y="2147"/>
                    <a:pt x="8768" y="2176"/>
                  </a:cubicBezTo>
                  <a:lnTo>
                    <a:pt x="5889" y="3819"/>
                  </a:lnTo>
                  <a:lnTo>
                    <a:pt x="8943" y="1464"/>
                  </a:lnTo>
                  <a:cubicBezTo>
                    <a:pt x="9146" y="1333"/>
                    <a:pt x="9175" y="1057"/>
                    <a:pt x="9016" y="868"/>
                  </a:cubicBezTo>
                  <a:lnTo>
                    <a:pt x="8943" y="781"/>
                  </a:lnTo>
                  <a:cubicBezTo>
                    <a:pt x="8867" y="696"/>
                    <a:pt x="8756" y="651"/>
                    <a:pt x="8645" y="651"/>
                  </a:cubicBezTo>
                  <a:cubicBezTo>
                    <a:pt x="8566" y="651"/>
                    <a:pt x="8486" y="674"/>
                    <a:pt x="8419" y="722"/>
                  </a:cubicBezTo>
                  <a:lnTo>
                    <a:pt x="5599" y="2642"/>
                  </a:lnTo>
                  <a:lnTo>
                    <a:pt x="7416" y="708"/>
                  </a:lnTo>
                  <a:cubicBezTo>
                    <a:pt x="7591" y="533"/>
                    <a:pt x="7562" y="228"/>
                    <a:pt x="7343" y="83"/>
                  </a:cubicBezTo>
                  <a:lnTo>
                    <a:pt x="7300" y="68"/>
                  </a:lnTo>
                  <a:cubicBezTo>
                    <a:pt x="7234" y="22"/>
                    <a:pt x="7160" y="0"/>
                    <a:pt x="7086" y="0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4010;p69">
              <a:extLst>
                <a:ext uri="{FF2B5EF4-FFF2-40B4-BE49-F238E27FC236}">
                  <a16:creationId xmlns:a16="http://schemas.microsoft.com/office/drawing/2014/main" id="{8ECAA94A-7BF6-440F-A2D6-FE1F7C970D8A}"/>
                </a:ext>
              </a:extLst>
            </p:cNvPr>
            <p:cNvSpPr/>
            <p:nvPr/>
          </p:nvSpPr>
          <p:spPr>
            <a:xfrm>
              <a:off x="6885236" y="2620733"/>
              <a:ext cx="62878" cy="31788"/>
            </a:xfrm>
            <a:custGeom>
              <a:avLst/>
              <a:gdLst/>
              <a:ahLst/>
              <a:cxnLst/>
              <a:rect l="l" t="t" r="r" b="b"/>
              <a:pathLst>
                <a:path w="1440" h="728" extrusionOk="0">
                  <a:moveTo>
                    <a:pt x="29" y="1"/>
                  </a:moveTo>
                  <a:cubicBezTo>
                    <a:pt x="15" y="1"/>
                    <a:pt x="0" y="1"/>
                    <a:pt x="0" y="30"/>
                  </a:cubicBezTo>
                  <a:cubicBezTo>
                    <a:pt x="0" y="44"/>
                    <a:pt x="15" y="59"/>
                    <a:pt x="29" y="59"/>
                  </a:cubicBezTo>
                  <a:cubicBezTo>
                    <a:pt x="902" y="204"/>
                    <a:pt x="1367" y="699"/>
                    <a:pt x="1382" y="713"/>
                  </a:cubicBezTo>
                  <a:cubicBezTo>
                    <a:pt x="1382" y="713"/>
                    <a:pt x="1396" y="728"/>
                    <a:pt x="1411" y="728"/>
                  </a:cubicBezTo>
                  <a:cubicBezTo>
                    <a:pt x="1411" y="728"/>
                    <a:pt x="1425" y="713"/>
                    <a:pt x="1425" y="713"/>
                  </a:cubicBezTo>
                  <a:cubicBezTo>
                    <a:pt x="1440" y="699"/>
                    <a:pt x="1440" y="684"/>
                    <a:pt x="1425" y="670"/>
                  </a:cubicBezTo>
                  <a:cubicBezTo>
                    <a:pt x="1425" y="670"/>
                    <a:pt x="931" y="132"/>
                    <a:pt x="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4011;p69">
              <a:extLst>
                <a:ext uri="{FF2B5EF4-FFF2-40B4-BE49-F238E27FC236}">
                  <a16:creationId xmlns:a16="http://schemas.microsoft.com/office/drawing/2014/main" id="{2684F6EB-0893-4ABB-AEAB-2657B58E26E2}"/>
                </a:ext>
              </a:extLst>
            </p:cNvPr>
            <p:cNvSpPr/>
            <p:nvPr/>
          </p:nvSpPr>
          <p:spPr>
            <a:xfrm>
              <a:off x="6520790" y="3185868"/>
              <a:ext cx="1066649" cy="1024687"/>
            </a:xfrm>
            <a:custGeom>
              <a:avLst/>
              <a:gdLst/>
              <a:ahLst/>
              <a:cxnLst/>
              <a:rect l="l" t="t" r="r" b="b"/>
              <a:pathLst>
                <a:path w="24428" h="23467" extrusionOk="0">
                  <a:moveTo>
                    <a:pt x="9011" y="0"/>
                  </a:moveTo>
                  <a:cubicBezTo>
                    <a:pt x="8688" y="0"/>
                    <a:pt x="8535" y="471"/>
                    <a:pt x="8361" y="857"/>
                  </a:cubicBezTo>
                  <a:lnTo>
                    <a:pt x="1" y="18305"/>
                  </a:lnTo>
                  <a:lnTo>
                    <a:pt x="14148" y="23466"/>
                  </a:lnTo>
                  <a:lnTo>
                    <a:pt x="24166" y="8781"/>
                  </a:lnTo>
                  <a:cubicBezTo>
                    <a:pt x="24427" y="8316"/>
                    <a:pt x="24224" y="7356"/>
                    <a:pt x="23744" y="7153"/>
                  </a:cubicBezTo>
                  <a:lnTo>
                    <a:pt x="9190" y="43"/>
                  </a:lnTo>
                  <a:cubicBezTo>
                    <a:pt x="9125" y="13"/>
                    <a:pt x="9066" y="0"/>
                    <a:pt x="901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4012;p69">
              <a:extLst>
                <a:ext uri="{FF2B5EF4-FFF2-40B4-BE49-F238E27FC236}">
                  <a16:creationId xmlns:a16="http://schemas.microsoft.com/office/drawing/2014/main" id="{049544C2-DD3C-4BE7-811B-298DAC373572}"/>
                </a:ext>
              </a:extLst>
            </p:cNvPr>
            <p:cNvSpPr/>
            <p:nvPr/>
          </p:nvSpPr>
          <p:spPr>
            <a:xfrm>
              <a:off x="7015408" y="3275953"/>
              <a:ext cx="379667" cy="207278"/>
            </a:xfrm>
            <a:custGeom>
              <a:avLst/>
              <a:gdLst/>
              <a:ahLst/>
              <a:cxnLst/>
              <a:rect l="l" t="t" r="r" b="b"/>
              <a:pathLst>
                <a:path w="8695" h="4747" extrusionOk="0">
                  <a:moveTo>
                    <a:pt x="2007" y="1"/>
                  </a:moveTo>
                  <a:lnTo>
                    <a:pt x="2007" y="1"/>
                  </a:lnTo>
                  <a:cubicBezTo>
                    <a:pt x="2006" y="1"/>
                    <a:pt x="0" y="2342"/>
                    <a:pt x="2908" y="4028"/>
                  </a:cubicBezTo>
                  <a:cubicBezTo>
                    <a:pt x="3816" y="4554"/>
                    <a:pt x="4649" y="4746"/>
                    <a:pt x="5384" y="4746"/>
                  </a:cubicBezTo>
                  <a:cubicBezTo>
                    <a:pt x="7417" y="4746"/>
                    <a:pt x="8695" y="3272"/>
                    <a:pt x="8695" y="3272"/>
                  </a:cubicBezTo>
                  <a:lnTo>
                    <a:pt x="2007" y="1"/>
                  </a:ln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4013;p69">
              <a:extLst>
                <a:ext uri="{FF2B5EF4-FFF2-40B4-BE49-F238E27FC236}">
                  <a16:creationId xmlns:a16="http://schemas.microsoft.com/office/drawing/2014/main" id="{2C53B3BF-829D-4CEA-B7EC-FCEC848BBB61}"/>
                </a:ext>
              </a:extLst>
            </p:cNvPr>
            <p:cNvSpPr/>
            <p:nvPr/>
          </p:nvSpPr>
          <p:spPr>
            <a:xfrm>
              <a:off x="6758863" y="3346431"/>
              <a:ext cx="76894" cy="140339"/>
            </a:xfrm>
            <a:custGeom>
              <a:avLst/>
              <a:gdLst/>
              <a:ahLst/>
              <a:cxnLst/>
              <a:rect l="l" t="t" r="r" b="b"/>
              <a:pathLst>
                <a:path w="1761" h="3214" extrusionOk="0">
                  <a:moveTo>
                    <a:pt x="1731" y="1"/>
                  </a:moveTo>
                  <a:cubicBezTo>
                    <a:pt x="1717" y="1"/>
                    <a:pt x="1702" y="1"/>
                    <a:pt x="1688" y="15"/>
                  </a:cubicBezTo>
                  <a:lnTo>
                    <a:pt x="1" y="3170"/>
                  </a:lnTo>
                  <a:cubicBezTo>
                    <a:pt x="1" y="3185"/>
                    <a:pt x="1" y="3214"/>
                    <a:pt x="15" y="3214"/>
                  </a:cubicBezTo>
                  <a:lnTo>
                    <a:pt x="30" y="3214"/>
                  </a:lnTo>
                  <a:cubicBezTo>
                    <a:pt x="45" y="3214"/>
                    <a:pt x="59" y="3214"/>
                    <a:pt x="59" y="3199"/>
                  </a:cubicBezTo>
                  <a:lnTo>
                    <a:pt x="1746" y="44"/>
                  </a:lnTo>
                  <a:cubicBezTo>
                    <a:pt x="1760" y="30"/>
                    <a:pt x="1746" y="15"/>
                    <a:pt x="173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4014;p69">
              <a:extLst>
                <a:ext uri="{FF2B5EF4-FFF2-40B4-BE49-F238E27FC236}">
                  <a16:creationId xmlns:a16="http://schemas.microsoft.com/office/drawing/2014/main" id="{4CE3B8EF-CD98-4230-A57E-0E7D437AAA89}"/>
                </a:ext>
              </a:extLst>
            </p:cNvPr>
            <p:cNvSpPr/>
            <p:nvPr/>
          </p:nvSpPr>
          <p:spPr>
            <a:xfrm>
              <a:off x="7410946" y="3683582"/>
              <a:ext cx="495860" cy="555026"/>
            </a:xfrm>
            <a:custGeom>
              <a:avLst/>
              <a:gdLst/>
              <a:ahLst/>
              <a:cxnLst/>
              <a:rect l="l" t="t" r="r" b="b"/>
              <a:pathLst>
                <a:path w="11356" h="12711" extrusionOk="0">
                  <a:moveTo>
                    <a:pt x="5235" y="0"/>
                  </a:moveTo>
                  <a:lnTo>
                    <a:pt x="0" y="2283"/>
                  </a:lnTo>
                  <a:lnTo>
                    <a:pt x="5758" y="11181"/>
                  </a:lnTo>
                  <a:cubicBezTo>
                    <a:pt x="6290" y="12136"/>
                    <a:pt x="7130" y="12711"/>
                    <a:pt x="8084" y="12711"/>
                  </a:cubicBezTo>
                  <a:cubicBezTo>
                    <a:pt x="8408" y="12711"/>
                    <a:pt x="8745" y="12644"/>
                    <a:pt x="9088" y="12504"/>
                  </a:cubicBezTo>
                  <a:cubicBezTo>
                    <a:pt x="10687" y="11850"/>
                    <a:pt x="11356" y="9945"/>
                    <a:pt x="10513" y="8433"/>
                  </a:cubicBezTo>
                  <a:lnTo>
                    <a:pt x="5235" y="0"/>
                  </a:ln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4015;p69">
              <a:extLst>
                <a:ext uri="{FF2B5EF4-FFF2-40B4-BE49-F238E27FC236}">
                  <a16:creationId xmlns:a16="http://schemas.microsoft.com/office/drawing/2014/main" id="{84940CD2-359C-4AAC-BA2C-4015190396AB}"/>
                </a:ext>
              </a:extLst>
            </p:cNvPr>
            <p:cNvSpPr/>
            <p:nvPr/>
          </p:nvSpPr>
          <p:spPr>
            <a:xfrm>
              <a:off x="7263656" y="3480837"/>
              <a:ext cx="505379" cy="470054"/>
            </a:xfrm>
            <a:custGeom>
              <a:avLst/>
              <a:gdLst/>
              <a:ahLst/>
              <a:cxnLst/>
              <a:rect l="l" t="t" r="r" b="b"/>
              <a:pathLst>
                <a:path w="11574" h="10765" extrusionOk="0">
                  <a:moveTo>
                    <a:pt x="5033" y="1"/>
                  </a:moveTo>
                  <a:cubicBezTo>
                    <a:pt x="4518" y="1"/>
                    <a:pt x="3997" y="110"/>
                    <a:pt x="3504" y="340"/>
                  </a:cubicBezTo>
                  <a:cubicBezTo>
                    <a:pt x="1614" y="1212"/>
                    <a:pt x="0" y="4193"/>
                    <a:pt x="960" y="6025"/>
                  </a:cubicBezTo>
                  <a:lnTo>
                    <a:pt x="4667" y="10764"/>
                  </a:lnTo>
                  <a:lnTo>
                    <a:pt x="11574" y="7202"/>
                  </a:lnTo>
                  <a:lnTo>
                    <a:pt x="8113" y="1706"/>
                  </a:lnTo>
                  <a:cubicBezTo>
                    <a:pt x="7429" y="613"/>
                    <a:pt x="6249" y="1"/>
                    <a:pt x="50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4016;p69">
              <a:extLst>
                <a:ext uri="{FF2B5EF4-FFF2-40B4-BE49-F238E27FC236}">
                  <a16:creationId xmlns:a16="http://schemas.microsoft.com/office/drawing/2014/main" id="{E038C214-5A1B-4DCD-8984-B6EA601E7EE0}"/>
                </a:ext>
              </a:extLst>
            </p:cNvPr>
            <p:cNvSpPr/>
            <p:nvPr/>
          </p:nvSpPr>
          <p:spPr>
            <a:xfrm>
              <a:off x="7330948" y="3777073"/>
              <a:ext cx="57157" cy="71611"/>
            </a:xfrm>
            <a:custGeom>
              <a:avLst/>
              <a:gdLst/>
              <a:ahLst/>
              <a:cxnLst/>
              <a:rect l="l" t="t" r="r" b="b"/>
              <a:pathLst>
                <a:path w="1309" h="1640" extrusionOk="0">
                  <a:moveTo>
                    <a:pt x="51" y="0"/>
                  </a:moveTo>
                  <a:cubicBezTo>
                    <a:pt x="44" y="0"/>
                    <a:pt x="37" y="4"/>
                    <a:pt x="29" y="11"/>
                  </a:cubicBezTo>
                  <a:cubicBezTo>
                    <a:pt x="15" y="26"/>
                    <a:pt x="0" y="40"/>
                    <a:pt x="15" y="55"/>
                  </a:cubicBezTo>
                  <a:lnTo>
                    <a:pt x="1251" y="1625"/>
                  </a:lnTo>
                  <a:cubicBezTo>
                    <a:pt x="1251" y="1640"/>
                    <a:pt x="1265" y="1640"/>
                    <a:pt x="1280" y="1640"/>
                  </a:cubicBezTo>
                  <a:cubicBezTo>
                    <a:pt x="1280" y="1640"/>
                    <a:pt x="1280" y="1640"/>
                    <a:pt x="1294" y="1625"/>
                  </a:cubicBezTo>
                  <a:cubicBezTo>
                    <a:pt x="1309" y="1625"/>
                    <a:pt x="1309" y="1596"/>
                    <a:pt x="1294" y="1581"/>
                  </a:cubicBezTo>
                  <a:lnTo>
                    <a:pt x="73" y="11"/>
                  </a:lnTo>
                  <a:cubicBezTo>
                    <a:pt x="66" y="4"/>
                    <a:pt x="58" y="0"/>
                    <a:pt x="5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4017;p69">
              <a:extLst>
                <a:ext uri="{FF2B5EF4-FFF2-40B4-BE49-F238E27FC236}">
                  <a16:creationId xmlns:a16="http://schemas.microsoft.com/office/drawing/2014/main" id="{78A2179E-6E59-4D2F-9727-58854C7DC9A8}"/>
                </a:ext>
              </a:extLst>
            </p:cNvPr>
            <p:cNvSpPr/>
            <p:nvPr/>
          </p:nvSpPr>
          <p:spPr>
            <a:xfrm>
              <a:off x="7258547" y="4034052"/>
              <a:ext cx="519395" cy="264130"/>
            </a:xfrm>
            <a:custGeom>
              <a:avLst/>
              <a:gdLst/>
              <a:ahLst/>
              <a:cxnLst/>
              <a:rect l="l" t="t" r="r" b="b"/>
              <a:pathLst>
                <a:path w="11895" h="6049" extrusionOk="0">
                  <a:moveTo>
                    <a:pt x="11022" y="0"/>
                  </a:moveTo>
                  <a:lnTo>
                    <a:pt x="1" y="3388"/>
                  </a:lnTo>
                  <a:lnTo>
                    <a:pt x="1" y="6049"/>
                  </a:lnTo>
                  <a:lnTo>
                    <a:pt x="11894" y="4653"/>
                  </a:lnTo>
                  <a:lnTo>
                    <a:pt x="11022" y="0"/>
                  </a:ln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4018;p69">
              <a:extLst>
                <a:ext uri="{FF2B5EF4-FFF2-40B4-BE49-F238E27FC236}">
                  <a16:creationId xmlns:a16="http://schemas.microsoft.com/office/drawing/2014/main" id="{D472F7F9-62AE-4184-A5E2-F52DE2C5AE53}"/>
                </a:ext>
              </a:extLst>
            </p:cNvPr>
            <p:cNvSpPr/>
            <p:nvPr/>
          </p:nvSpPr>
          <p:spPr>
            <a:xfrm>
              <a:off x="6939820" y="4047283"/>
              <a:ext cx="362550" cy="222953"/>
            </a:xfrm>
            <a:custGeom>
              <a:avLst/>
              <a:gdLst/>
              <a:ahLst/>
              <a:cxnLst/>
              <a:rect l="l" t="t" r="r" b="b"/>
              <a:pathLst>
                <a:path w="8303" h="5106" extrusionOk="0">
                  <a:moveTo>
                    <a:pt x="2581" y="1"/>
                  </a:moveTo>
                  <a:cubicBezTo>
                    <a:pt x="2467" y="1"/>
                    <a:pt x="2350" y="29"/>
                    <a:pt x="2240" y="75"/>
                  </a:cubicBezTo>
                  <a:lnTo>
                    <a:pt x="263" y="962"/>
                  </a:lnTo>
                  <a:cubicBezTo>
                    <a:pt x="73" y="1035"/>
                    <a:pt x="1" y="1267"/>
                    <a:pt x="103" y="1456"/>
                  </a:cubicBezTo>
                  <a:cubicBezTo>
                    <a:pt x="170" y="1579"/>
                    <a:pt x="288" y="1651"/>
                    <a:pt x="419" y="1651"/>
                  </a:cubicBezTo>
                  <a:cubicBezTo>
                    <a:pt x="458" y="1651"/>
                    <a:pt x="498" y="1644"/>
                    <a:pt x="539" y="1631"/>
                  </a:cubicBezTo>
                  <a:lnTo>
                    <a:pt x="2531" y="991"/>
                  </a:lnTo>
                  <a:lnTo>
                    <a:pt x="3810" y="1573"/>
                  </a:lnTo>
                  <a:lnTo>
                    <a:pt x="7750" y="5106"/>
                  </a:lnTo>
                  <a:lnTo>
                    <a:pt x="8303" y="4219"/>
                  </a:lnTo>
                  <a:lnTo>
                    <a:pt x="5613" y="1209"/>
                  </a:lnTo>
                  <a:cubicBezTo>
                    <a:pt x="5293" y="846"/>
                    <a:pt x="4886" y="599"/>
                    <a:pt x="4421" y="468"/>
                  </a:cubicBezTo>
                  <a:lnTo>
                    <a:pt x="2778" y="32"/>
                  </a:lnTo>
                  <a:cubicBezTo>
                    <a:pt x="2714" y="10"/>
                    <a:pt x="2648" y="1"/>
                    <a:pt x="2581" y="1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4019;p69">
              <a:extLst>
                <a:ext uri="{FF2B5EF4-FFF2-40B4-BE49-F238E27FC236}">
                  <a16:creationId xmlns:a16="http://schemas.microsoft.com/office/drawing/2014/main" id="{A373FFB5-32DC-4861-90BA-284AAC98D94B}"/>
                </a:ext>
              </a:extLst>
            </p:cNvPr>
            <p:cNvSpPr/>
            <p:nvPr/>
          </p:nvSpPr>
          <p:spPr>
            <a:xfrm>
              <a:off x="7000168" y="4171820"/>
              <a:ext cx="330806" cy="127545"/>
            </a:xfrm>
            <a:custGeom>
              <a:avLst/>
              <a:gdLst/>
              <a:ahLst/>
              <a:cxnLst/>
              <a:rect l="l" t="t" r="r" b="b"/>
              <a:pathLst>
                <a:path w="7576" h="2921" extrusionOk="0">
                  <a:moveTo>
                    <a:pt x="2908" y="0"/>
                  </a:moveTo>
                  <a:cubicBezTo>
                    <a:pt x="1527" y="0"/>
                    <a:pt x="669" y="466"/>
                    <a:pt x="218" y="815"/>
                  </a:cubicBezTo>
                  <a:cubicBezTo>
                    <a:pt x="0" y="989"/>
                    <a:pt x="0" y="1309"/>
                    <a:pt x="218" y="1469"/>
                  </a:cubicBezTo>
                  <a:cubicBezTo>
                    <a:pt x="288" y="1518"/>
                    <a:pt x="376" y="1543"/>
                    <a:pt x="464" y="1543"/>
                  </a:cubicBezTo>
                  <a:cubicBezTo>
                    <a:pt x="557" y="1543"/>
                    <a:pt x="652" y="1514"/>
                    <a:pt x="727" y="1454"/>
                  </a:cubicBezTo>
                  <a:cubicBezTo>
                    <a:pt x="1343" y="922"/>
                    <a:pt x="2185" y="847"/>
                    <a:pt x="2610" y="847"/>
                  </a:cubicBezTo>
                  <a:cubicBezTo>
                    <a:pt x="2776" y="847"/>
                    <a:pt x="2879" y="858"/>
                    <a:pt x="2879" y="858"/>
                  </a:cubicBezTo>
                  <a:cubicBezTo>
                    <a:pt x="3795" y="1745"/>
                    <a:pt x="4406" y="2268"/>
                    <a:pt x="4813" y="2574"/>
                  </a:cubicBezTo>
                  <a:cubicBezTo>
                    <a:pt x="5100" y="2799"/>
                    <a:pt x="5454" y="2921"/>
                    <a:pt x="5806" y="2921"/>
                  </a:cubicBezTo>
                  <a:cubicBezTo>
                    <a:pt x="6112" y="2921"/>
                    <a:pt x="6417" y="2828"/>
                    <a:pt x="6674" y="2632"/>
                  </a:cubicBezTo>
                  <a:cubicBezTo>
                    <a:pt x="7575" y="1963"/>
                    <a:pt x="7125" y="742"/>
                    <a:pt x="7125" y="742"/>
                  </a:cubicBezTo>
                  <a:lnTo>
                    <a:pt x="5831" y="393"/>
                  </a:lnTo>
                  <a:cubicBezTo>
                    <a:pt x="5831" y="393"/>
                    <a:pt x="5089" y="0"/>
                    <a:pt x="2908" y="0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4020;p69">
              <a:extLst>
                <a:ext uri="{FF2B5EF4-FFF2-40B4-BE49-F238E27FC236}">
                  <a16:creationId xmlns:a16="http://schemas.microsoft.com/office/drawing/2014/main" id="{020D1580-500C-4D0A-8638-D3C5953B346B}"/>
                </a:ext>
              </a:extLst>
            </p:cNvPr>
            <p:cNvSpPr/>
            <p:nvPr/>
          </p:nvSpPr>
          <p:spPr>
            <a:xfrm>
              <a:off x="6973488" y="4131647"/>
              <a:ext cx="233695" cy="89208"/>
            </a:xfrm>
            <a:custGeom>
              <a:avLst/>
              <a:gdLst/>
              <a:ahLst/>
              <a:cxnLst/>
              <a:rect l="l" t="t" r="r" b="b"/>
              <a:pathLst>
                <a:path w="5352" h="2043" extrusionOk="0">
                  <a:moveTo>
                    <a:pt x="3146" y="1"/>
                  </a:moveTo>
                  <a:cubicBezTo>
                    <a:pt x="1601" y="1"/>
                    <a:pt x="655" y="735"/>
                    <a:pt x="204" y="1211"/>
                  </a:cubicBezTo>
                  <a:cubicBezTo>
                    <a:pt x="0" y="1415"/>
                    <a:pt x="29" y="1735"/>
                    <a:pt x="233" y="1924"/>
                  </a:cubicBezTo>
                  <a:cubicBezTo>
                    <a:pt x="330" y="1999"/>
                    <a:pt x="450" y="2042"/>
                    <a:pt x="571" y="2042"/>
                  </a:cubicBezTo>
                  <a:cubicBezTo>
                    <a:pt x="614" y="2042"/>
                    <a:pt x="656" y="2037"/>
                    <a:pt x="698" y="2025"/>
                  </a:cubicBezTo>
                  <a:lnTo>
                    <a:pt x="2981" y="1342"/>
                  </a:lnTo>
                  <a:lnTo>
                    <a:pt x="5293" y="1458"/>
                  </a:lnTo>
                  <a:lnTo>
                    <a:pt x="5351" y="1037"/>
                  </a:lnTo>
                  <a:lnTo>
                    <a:pt x="3941" y="62"/>
                  </a:lnTo>
                  <a:cubicBezTo>
                    <a:pt x="3660" y="20"/>
                    <a:pt x="3395" y="1"/>
                    <a:pt x="3146" y="1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4021;p69">
              <a:extLst>
                <a:ext uri="{FF2B5EF4-FFF2-40B4-BE49-F238E27FC236}">
                  <a16:creationId xmlns:a16="http://schemas.microsoft.com/office/drawing/2014/main" id="{E79936D2-65D0-4FF7-9F30-7903F09FFD79}"/>
                </a:ext>
              </a:extLst>
            </p:cNvPr>
            <p:cNvSpPr/>
            <p:nvPr/>
          </p:nvSpPr>
          <p:spPr>
            <a:xfrm>
              <a:off x="6948728" y="4111342"/>
              <a:ext cx="233651" cy="89164"/>
            </a:xfrm>
            <a:custGeom>
              <a:avLst/>
              <a:gdLst/>
              <a:ahLst/>
              <a:cxnLst/>
              <a:rect l="l" t="t" r="r" b="b"/>
              <a:pathLst>
                <a:path w="5351" h="2042" extrusionOk="0">
                  <a:moveTo>
                    <a:pt x="3146" y="1"/>
                  </a:moveTo>
                  <a:cubicBezTo>
                    <a:pt x="1601" y="1"/>
                    <a:pt x="655" y="735"/>
                    <a:pt x="204" y="1211"/>
                  </a:cubicBezTo>
                  <a:cubicBezTo>
                    <a:pt x="0" y="1414"/>
                    <a:pt x="29" y="1734"/>
                    <a:pt x="233" y="1923"/>
                  </a:cubicBezTo>
                  <a:cubicBezTo>
                    <a:pt x="330" y="1998"/>
                    <a:pt x="450" y="2042"/>
                    <a:pt x="571" y="2042"/>
                  </a:cubicBezTo>
                  <a:cubicBezTo>
                    <a:pt x="614" y="2042"/>
                    <a:pt x="656" y="2036"/>
                    <a:pt x="698" y="2025"/>
                  </a:cubicBezTo>
                  <a:lnTo>
                    <a:pt x="2966" y="1342"/>
                  </a:lnTo>
                  <a:lnTo>
                    <a:pt x="5278" y="1458"/>
                  </a:lnTo>
                  <a:lnTo>
                    <a:pt x="5351" y="1036"/>
                  </a:lnTo>
                  <a:lnTo>
                    <a:pt x="3941" y="62"/>
                  </a:lnTo>
                  <a:cubicBezTo>
                    <a:pt x="3660" y="20"/>
                    <a:pt x="3395" y="1"/>
                    <a:pt x="3146" y="1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4022;p69">
              <a:extLst>
                <a:ext uri="{FF2B5EF4-FFF2-40B4-BE49-F238E27FC236}">
                  <a16:creationId xmlns:a16="http://schemas.microsoft.com/office/drawing/2014/main" id="{6FF61D69-EDDF-4FAD-9F15-A3224543F604}"/>
                </a:ext>
              </a:extLst>
            </p:cNvPr>
            <p:cNvSpPr/>
            <p:nvPr/>
          </p:nvSpPr>
          <p:spPr>
            <a:xfrm>
              <a:off x="7125231" y="2691430"/>
              <a:ext cx="224132" cy="331854"/>
            </a:xfrm>
            <a:custGeom>
              <a:avLst/>
              <a:gdLst/>
              <a:ahLst/>
              <a:cxnLst/>
              <a:rect l="l" t="t" r="r" b="b"/>
              <a:pathLst>
                <a:path w="5133" h="7600" extrusionOk="0">
                  <a:moveTo>
                    <a:pt x="2890" y="1"/>
                  </a:moveTo>
                  <a:cubicBezTo>
                    <a:pt x="2140" y="1"/>
                    <a:pt x="1392" y="254"/>
                    <a:pt x="989" y="1101"/>
                  </a:cubicBezTo>
                  <a:cubicBezTo>
                    <a:pt x="0" y="3224"/>
                    <a:pt x="1832" y="7600"/>
                    <a:pt x="1832" y="7600"/>
                  </a:cubicBezTo>
                  <a:lnTo>
                    <a:pt x="5133" y="563"/>
                  </a:lnTo>
                  <a:cubicBezTo>
                    <a:pt x="5133" y="563"/>
                    <a:pt x="4009" y="1"/>
                    <a:pt x="2890" y="1"/>
                  </a:cubicBezTo>
                  <a:close/>
                </a:path>
              </a:pathLst>
            </a:custGeom>
            <a:solidFill>
              <a:srgbClr val="203B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4023;p69">
              <a:extLst>
                <a:ext uri="{FF2B5EF4-FFF2-40B4-BE49-F238E27FC236}">
                  <a16:creationId xmlns:a16="http://schemas.microsoft.com/office/drawing/2014/main" id="{AB122791-2EAA-447D-817E-9F865F9BCBF4}"/>
                </a:ext>
              </a:extLst>
            </p:cNvPr>
            <p:cNvSpPr/>
            <p:nvPr/>
          </p:nvSpPr>
          <p:spPr>
            <a:xfrm>
              <a:off x="7549327" y="2821382"/>
              <a:ext cx="160687" cy="200029"/>
            </a:xfrm>
            <a:custGeom>
              <a:avLst/>
              <a:gdLst/>
              <a:ahLst/>
              <a:cxnLst/>
              <a:rect l="l" t="t" r="r" b="b"/>
              <a:pathLst>
                <a:path w="3680" h="4581" extrusionOk="0">
                  <a:moveTo>
                    <a:pt x="1" y="0"/>
                  </a:moveTo>
                  <a:lnTo>
                    <a:pt x="1004" y="4580"/>
                  </a:lnTo>
                  <a:cubicBezTo>
                    <a:pt x="3680" y="2617"/>
                    <a:pt x="2400" y="611"/>
                    <a:pt x="2400" y="61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03B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4024;p69">
              <a:extLst>
                <a:ext uri="{FF2B5EF4-FFF2-40B4-BE49-F238E27FC236}">
                  <a16:creationId xmlns:a16="http://schemas.microsoft.com/office/drawing/2014/main" id="{FBA2D45A-6D5D-4A5F-8215-8A5ADE9CC6D3}"/>
                </a:ext>
              </a:extLst>
            </p:cNvPr>
            <p:cNvSpPr/>
            <p:nvPr/>
          </p:nvSpPr>
          <p:spPr>
            <a:xfrm>
              <a:off x="7455561" y="3019136"/>
              <a:ext cx="156233" cy="131388"/>
            </a:xfrm>
            <a:custGeom>
              <a:avLst/>
              <a:gdLst/>
              <a:ahLst/>
              <a:cxnLst/>
              <a:rect l="l" t="t" r="r" b="b"/>
              <a:pathLst>
                <a:path w="3578" h="3009" extrusionOk="0">
                  <a:moveTo>
                    <a:pt x="1771" y="1"/>
                  </a:moveTo>
                  <a:cubicBezTo>
                    <a:pt x="1071" y="1"/>
                    <a:pt x="428" y="452"/>
                    <a:pt x="233" y="1158"/>
                  </a:cubicBezTo>
                  <a:cubicBezTo>
                    <a:pt x="0" y="2002"/>
                    <a:pt x="524" y="2729"/>
                    <a:pt x="1367" y="2961"/>
                  </a:cubicBezTo>
                  <a:cubicBezTo>
                    <a:pt x="1482" y="2993"/>
                    <a:pt x="1599" y="3008"/>
                    <a:pt x="1715" y="3008"/>
                  </a:cubicBezTo>
                  <a:cubicBezTo>
                    <a:pt x="2448" y="3008"/>
                    <a:pt x="3158" y="2410"/>
                    <a:pt x="3359" y="1682"/>
                  </a:cubicBezTo>
                  <a:cubicBezTo>
                    <a:pt x="3577" y="839"/>
                    <a:pt x="3010" y="286"/>
                    <a:pt x="2181" y="53"/>
                  </a:cubicBezTo>
                  <a:cubicBezTo>
                    <a:pt x="2044" y="18"/>
                    <a:pt x="1906" y="1"/>
                    <a:pt x="1771" y="1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4025;p69">
              <a:extLst>
                <a:ext uri="{FF2B5EF4-FFF2-40B4-BE49-F238E27FC236}">
                  <a16:creationId xmlns:a16="http://schemas.microsoft.com/office/drawing/2014/main" id="{A2F958C8-CC33-4E12-A207-6CF306025AAA}"/>
                </a:ext>
              </a:extLst>
            </p:cNvPr>
            <p:cNvSpPr/>
            <p:nvPr/>
          </p:nvSpPr>
          <p:spPr>
            <a:xfrm>
              <a:off x="7132218" y="3042336"/>
              <a:ext cx="288276" cy="383510"/>
            </a:xfrm>
            <a:custGeom>
              <a:avLst/>
              <a:gdLst/>
              <a:ahLst/>
              <a:cxnLst/>
              <a:rect l="l" t="t" r="r" b="b"/>
              <a:pathLst>
                <a:path w="6602" h="8783" extrusionOk="0">
                  <a:moveTo>
                    <a:pt x="4101" y="0"/>
                  </a:moveTo>
                  <a:lnTo>
                    <a:pt x="0" y="7081"/>
                  </a:lnTo>
                  <a:lnTo>
                    <a:pt x="3592" y="8782"/>
                  </a:lnTo>
                  <a:lnTo>
                    <a:pt x="6601" y="2152"/>
                  </a:lnTo>
                  <a:lnTo>
                    <a:pt x="4101" y="0"/>
                  </a:ln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4026;p69">
              <a:extLst>
                <a:ext uri="{FF2B5EF4-FFF2-40B4-BE49-F238E27FC236}">
                  <a16:creationId xmlns:a16="http://schemas.microsoft.com/office/drawing/2014/main" id="{4DA50B54-F687-481A-AB5C-50C358DDC6CA}"/>
                </a:ext>
              </a:extLst>
            </p:cNvPr>
            <p:cNvSpPr/>
            <p:nvPr/>
          </p:nvSpPr>
          <p:spPr>
            <a:xfrm>
              <a:off x="7240163" y="3082335"/>
              <a:ext cx="163831" cy="201296"/>
            </a:xfrm>
            <a:custGeom>
              <a:avLst/>
              <a:gdLst/>
              <a:ahLst/>
              <a:cxnLst/>
              <a:rect l="l" t="t" r="r" b="b"/>
              <a:pathLst>
                <a:path w="3752" h="4610" extrusionOk="0">
                  <a:moveTo>
                    <a:pt x="524" y="0"/>
                  </a:moveTo>
                  <a:lnTo>
                    <a:pt x="524" y="0"/>
                  </a:lnTo>
                  <a:cubicBezTo>
                    <a:pt x="523" y="0"/>
                    <a:pt x="0" y="2487"/>
                    <a:pt x="2603" y="4609"/>
                  </a:cubicBezTo>
                  <a:lnTo>
                    <a:pt x="3751" y="2050"/>
                  </a:lnTo>
                  <a:lnTo>
                    <a:pt x="524" y="0"/>
                  </a:lnTo>
                  <a:close/>
                </a:path>
              </a:pathLst>
            </a:custGeom>
            <a:solidFill>
              <a:srgbClr val="F3A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4027;p69">
              <a:extLst>
                <a:ext uri="{FF2B5EF4-FFF2-40B4-BE49-F238E27FC236}">
                  <a16:creationId xmlns:a16="http://schemas.microsoft.com/office/drawing/2014/main" id="{A7071728-7371-4613-9733-76C7D3F11B95}"/>
                </a:ext>
              </a:extLst>
            </p:cNvPr>
            <p:cNvSpPr/>
            <p:nvPr/>
          </p:nvSpPr>
          <p:spPr>
            <a:xfrm>
              <a:off x="7221561" y="2712564"/>
              <a:ext cx="443986" cy="517474"/>
            </a:xfrm>
            <a:custGeom>
              <a:avLst/>
              <a:gdLst/>
              <a:ahLst/>
              <a:cxnLst/>
              <a:rect l="l" t="t" r="r" b="b"/>
              <a:pathLst>
                <a:path w="10168" h="11851" extrusionOk="0">
                  <a:moveTo>
                    <a:pt x="3759" y="1"/>
                  </a:moveTo>
                  <a:cubicBezTo>
                    <a:pt x="0" y="1"/>
                    <a:pt x="441" y="4572"/>
                    <a:pt x="441" y="4572"/>
                  </a:cubicBezTo>
                  <a:lnTo>
                    <a:pt x="339" y="5793"/>
                  </a:lnTo>
                  <a:cubicBezTo>
                    <a:pt x="135" y="6651"/>
                    <a:pt x="77" y="7727"/>
                    <a:pt x="266" y="8599"/>
                  </a:cubicBezTo>
                  <a:cubicBezTo>
                    <a:pt x="673" y="10475"/>
                    <a:pt x="1866" y="11216"/>
                    <a:pt x="3785" y="11754"/>
                  </a:cubicBezTo>
                  <a:cubicBezTo>
                    <a:pt x="4020" y="11818"/>
                    <a:pt x="4252" y="11851"/>
                    <a:pt x="4481" y="11851"/>
                  </a:cubicBezTo>
                  <a:cubicBezTo>
                    <a:pt x="6177" y="11851"/>
                    <a:pt x="7690" y="10068"/>
                    <a:pt x="8830" y="6084"/>
                  </a:cubicBezTo>
                  <a:cubicBezTo>
                    <a:pt x="10168" y="1387"/>
                    <a:pt x="7362" y="966"/>
                    <a:pt x="7362" y="966"/>
                  </a:cubicBezTo>
                  <a:cubicBezTo>
                    <a:pt x="5861" y="277"/>
                    <a:pt x="4683" y="1"/>
                    <a:pt x="3759" y="1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4028;p69">
              <a:extLst>
                <a:ext uri="{FF2B5EF4-FFF2-40B4-BE49-F238E27FC236}">
                  <a16:creationId xmlns:a16="http://schemas.microsoft.com/office/drawing/2014/main" id="{A9D058EB-5F78-4DF7-BEBE-DE5D2EB82069}"/>
                </a:ext>
              </a:extLst>
            </p:cNvPr>
            <p:cNvSpPr/>
            <p:nvPr/>
          </p:nvSpPr>
          <p:spPr>
            <a:xfrm>
              <a:off x="7469984" y="3017577"/>
              <a:ext cx="24147" cy="48905"/>
            </a:xfrm>
            <a:custGeom>
              <a:avLst/>
              <a:gdLst/>
              <a:ahLst/>
              <a:cxnLst/>
              <a:rect l="l" t="t" r="r" b="b"/>
              <a:pathLst>
                <a:path w="553" h="1120" extrusionOk="0">
                  <a:moveTo>
                    <a:pt x="451" y="0"/>
                  </a:moveTo>
                  <a:cubicBezTo>
                    <a:pt x="437" y="0"/>
                    <a:pt x="422" y="15"/>
                    <a:pt x="422" y="29"/>
                  </a:cubicBezTo>
                  <a:lnTo>
                    <a:pt x="495" y="960"/>
                  </a:lnTo>
                  <a:lnTo>
                    <a:pt x="30" y="1062"/>
                  </a:lnTo>
                  <a:cubicBezTo>
                    <a:pt x="15" y="1062"/>
                    <a:pt x="0" y="1076"/>
                    <a:pt x="0" y="1091"/>
                  </a:cubicBezTo>
                  <a:cubicBezTo>
                    <a:pt x="0" y="1105"/>
                    <a:pt x="15" y="1120"/>
                    <a:pt x="30" y="1120"/>
                  </a:cubicBezTo>
                  <a:lnTo>
                    <a:pt x="44" y="1120"/>
                  </a:lnTo>
                  <a:lnTo>
                    <a:pt x="524" y="1018"/>
                  </a:lnTo>
                  <a:cubicBezTo>
                    <a:pt x="538" y="1018"/>
                    <a:pt x="553" y="1003"/>
                    <a:pt x="553" y="989"/>
                  </a:cubicBezTo>
                  <a:lnTo>
                    <a:pt x="480" y="29"/>
                  </a:lnTo>
                  <a:cubicBezTo>
                    <a:pt x="480" y="15"/>
                    <a:pt x="466" y="0"/>
                    <a:pt x="45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4029;p69">
              <a:extLst>
                <a:ext uri="{FF2B5EF4-FFF2-40B4-BE49-F238E27FC236}">
                  <a16:creationId xmlns:a16="http://schemas.microsoft.com/office/drawing/2014/main" id="{64F58D4E-A566-4C72-8CDD-226FE6E1AC31}"/>
                </a:ext>
              </a:extLst>
            </p:cNvPr>
            <p:cNvSpPr/>
            <p:nvPr/>
          </p:nvSpPr>
          <p:spPr>
            <a:xfrm>
              <a:off x="7360772" y="2829460"/>
              <a:ext cx="127021" cy="52878"/>
            </a:xfrm>
            <a:custGeom>
              <a:avLst/>
              <a:gdLst/>
              <a:ahLst/>
              <a:cxnLst/>
              <a:rect l="l" t="t" r="r" b="b"/>
              <a:pathLst>
                <a:path w="2909" h="1211" extrusionOk="0">
                  <a:moveTo>
                    <a:pt x="1033" y="0"/>
                  </a:moveTo>
                  <a:cubicBezTo>
                    <a:pt x="846" y="0"/>
                    <a:pt x="644" y="15"/>
                    <a:pt x="466" y="63"/>
                  </a:cubicBezTo>
                  <a:cubicBezTo>
                    <a:pt x="59" y="179"/>
                    <a:pt x="1" y="528"/>
                    <a:pt x="277" y="760"/>
                  </a:cubicBezTo>
                  <a:cubicBezTo>
                    <a:pt x="437" y="906"/>
                    <a:pt x="975" y="1080"/>
                    <a:pt x="1353" y="1138"/>
                  </a:cubicBezTo>
                  <a:cubicBezTo>
                    <a:pt x="1625" y="1189"/>
                    <a:pt x="1849" y="1210"/>
                    <a:pt x="2034" y="1210"/>
                  </a:cubicBezTo>
                  <a:cubicBezTo>
                    <a:pt x="2652" y="1210"/>
                    <a:pt x="2831" y="970"/>
                    <a:pt x="2865" y="746"/>
                  </a:cubicBezTo>
                  <a:cubicBezTo>
                    <a:pt x="2909" y="353"/>
                    <a:pt x="2123" y="106"/>
                    <a:pt x="1644" y="48"/>
                  </a:cubicBezTo>
                  <a:cubicBezTo>
                    <a:pt x="1644" y="48"/>
                    <a:pt x="1364" y="0"/>
                    <a:pt x="1033" y="0"/>
                  </a:cubicBezTo>
                  <a:close/>
                </a:path>
              </a:pathLst>
            </a:custGeom>
            <a:solidFill>
              <a:srgbClr val="203B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4030;p69">
              <a:extLst>
                <a:ext uri="{FF2B5EF4-FFF2-40B4-BE49-F238E27FC236}">
                  <a16:creationId xmlns:a16="http://schemas.microsoft.com/office/drawing/2014/main" id="{36750105-6283-475F-8F4F-EBA6EA8D2FF3}"/>
                </a:ext>
              </a:extLst>
            </p:cNvPr>
            <p:cNvSpPr/>
            <p:nvPr/>
          </p:nvSpPr>
          <p:spPr>
            <a:xfrm>
              <a:off x="7541729" y="2872123"/>
              <a:ext cx="92089" cy="69471"/>
            </a:xfrm>
            <a:custGeom>
              <a:avLst/>
              <a:gdLst/>
              <a:ahLst/>
              <a:cxnLst/>
              <a:rect l="l" t="t" r="r" b="b"/>
              <a:pathLst>
                <a:path w="2109" h="1591" extrusionOk="0">
                  <a:moveTo>
                    <a:pt x="440" y="0"/>
                  </a:moveTo>
                  <a:cubicBezTo>
                    <a:pt x="293" y="0"/>
                    <a:pt x="172" y="52"/>
                    <a:pt x="117" y="191"/>
                  </a:cubicBezTo>
                  <a:cubicBezTo>
                    <a:pt x="0" y="438"/>
                    <a:pt x="44" y="772"/>
                    <a:pt x="858" y="1325"/>
                  </a:cubicBezTo>
                  <a:cubicBezTo>
                    <a:pt x="1080" y="1481"/>
                    <a:pt x="1442" y="1591"/>
                    <a:pt x="1640" y="1591"/>
                  </a:cubicBezTo>
                  <a:cubicBezTo>
                    <a:pt x="1663" y="1591"/>
                    <a:pt x="1684" y="1589"/>
                    <a:pt x="1702" y="1586"/>
                  </a:cubicBezTo>
                  <a:cubicBezTo>
                    <a:pt x="1978" y="1543"/>
                    <a:pt x="2109" y="1223"/>
                    <a:pt x="1905" y="903"/>
                  </a:cubicBezTo>
                  <a:cubicBezTo>
                    <a:pt x="1658" y="539"/>
                    <a:pt x="1193" y="263"/>
                    <a:pt x="1193" y="263"/>
                  </a:cubicBezTo>
                  <a:cubicBezTo>
                    <a:pt x="986" y="137"/>
                    <a:pt x="678" y="0"/>
                    <a:pt x="440" y="0"/>
                  </a:cubicBezTo>
                  <a:close/>
                </a:path>
              </a:pathLst>
            </a:custGeom>
            <a:solidFill>
              <a:srgbClr val="203B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4031;p69">
              <a:extLst>
                <a:ext uri="{FF2B5EF4-FFF2-40B4-BE49-F238E27FC236}">
                  <a16:creationId xmlns:a16="http://schemas.microsoft.com/office/drawing/2014/main" id="{4E436623-339E-4B49-9CA0-8ED7B6292838}"/>
                </a:ext>
              </a:extLst>
            </p:cNvPr>
            <p:cNvSpPr/>
            <p:nvPr/>
          </p:nvSpPr>
          <p:spPr>
            <a:xfrm>
              <a:off x="7367148" y="3070239"/>
              <a:ext cx="109861" cy="63751"/>
            </a:xfrm>
            <a:custGeom>
              <a:avLst/>
              <a:gdLst/>
              <a:ahLst/>
              <a:cxnLst/>
              <a:rect l="l" t="t" r="r" b="b"/>
              <a:pathLst>
                <a:path w="2516" h="1460" extrusionOk="0">
                  <a:moveTo>
                    <a:pt x="262" y="1"/>
                  </a:moveTo>
                  <a:lnTo>
                    <a:pt x="262" y="1"/>
                  </a:lnTo>
                  <a:cubicBezTo>
                    <a:pt x="262" y="1"/>
                    <a:pt x="0" y="931"/>
                    <a:pt x="974" y="1324"/>
                  </a:cubicBezTo>
                  <a:cubicBezTo>
                    <a:pt x="1211" y="1420"/>
                    <a:pt x="1413" y="1459"/>
                    <a:pt x="1585" y="1459"/>
                  </a:cubicBezTo>
                  <a:cubicBezTo>
                    <a:pt x="2324" y="1459"/>
                    <a:pt x="2515" y="742"/>
                    <a:pt x="2515" y="742"/>
                  </a:cubicBezTo>
                  <a:lnTo>
                    <a:pt x="26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4032;p69">
              <a:extLst>
                <a:ext uri="{FF2B5EF4-FFF2-40B4-BE49-F238E27FC236}">
                  <a16:creationId xmlns:a16="http://schemas.microsoft.com/office/drawing/2014/main" id="{B35010FC-3194-4FDF-901F-744CE0069F21}"/>
                </a:ext>
              </a:extLst>
            </p:cNvPr>
            <p:cNvSpPr/>
            <p:nvPr/>
          </p:nvSpPr>
          <p:spPr>
            <a:xfrm>
              <a:off x="7221081" y="2700731"/>
              <a:ext cx="141431" cy="277491"/>
            </a:xfrm>
            <a:custGeom>
              <a:avLst/>
              <a:gdLst/>
              <a:ahLst/>
              <a:cxnLst/>
              <a:rect l="l" t="t" r="r" b="b"/>
              <a:pathLst>
                <a:path w="3239" h="6355" extrusionOk="0">
                  <a:moveTo>
                    <a:pt x="1193" y="1"/>
                  </a:moveTo>
                  <a:lnTo>
                    <a:pt x="1" y="4595"/>
                  </a:lnTo>
                  <a:lnTo>
                    <a:pt x="437" y="6355"/>
                  </a:lnTo>
                  <a:lnTo>
                    <a:pt x="1048" y="6296"/>
                  </a:lnTo>
                  <a:lnTo>
                    <a:pt x="1368" y="4275"/>
                  </a:lnTo>
                  <a:cubicBezTo>
                    <a:pt x="3238" y="3173"/>
                    <a:pt x="2983" y="350"/>
                    <a:pt x="2938" y="350"/>
                  </a:cubicBezTo>
                  <a:lnTo>
                    <a:pt x="2938" y="350"/>
                  </a:lnTo>
                  <a:cubicBezTo>
                    <a:pt x="2938" y="350"/>
                    <a:pt x="2938" y="350"/>
                    <a:pt x="2938" y="350"/>
                  </a:cubicBezTo>
                  <a:lnTo>
                    <a:pt x="1193" y="1"/>
                  </a:lnTo>
                  <a:close/>
                </a:path>
              </a:pathLst>
            </a:custGeom>
            <a:solidFill>
              <a:srgbClr val="203B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4033;p69">
              <a:extLst>
                <a:ext uri="{FF2B5EF4-FFF2-40B4-BE49-F238E27FC236}">
                  <a16:creationId xmlns:a16="http://schemas.microsoft.com/office/drawing/2014/main" id="{714A249C-557F-41AA-8419-742440FAF851}"/>
                </a:ext>
              </a:extLst>
            </p:cNvPr>
            <p:cNvSpPr/>
            <p:nvPr/>
          </p:nvSpPr>
          <p:spPr>
            <a:xfrm>
              <a:off x="7136017" y="2914698"/>
              <a:ext cx="142916" cy="140514"/>
            </a:xfrm>
            <a:custGeom>
              <a:avLst/>
              <a:gdLst/>
              <a:ahLst/>
              <a:cxnLst/>
              <a:rect l="l" t="t" r="r" b="b"/>
              <a:pathLst>
                <a:path w="3273" h="3218" extrusionOk="0">
                  <a:moveTo>
                    <a:pt x="1345" y="1"/>
                  </a:moveTo>
                  <a:cubicBezTo>
                    <a:pt x="993" y="1"/>
                    <a:pt x="683" y="181"/>
                    <a:pt x="451" y="582"/>
                  </a:cubicBezTo>
                  <a:cubicBezTo>
                    <a:pt x="1" y="1338"/>
                    <a:pt x="161" y="2472"/>
                    <a:pt x="917" y="2894"/>
                  </a:cubicBezTo>
                  <a:cubicBezTo>
                    <a:pt x="1308" y="3113"/>
                    <a:pt x="1622" y="3217"/>
                    <a:pt x="1885" y="3217"/>
                  </a:cubicBezTo>
                  <a:cubicBezTo>
                    <a:pt x="2287" y="3217"/>
                    <a:pt x="2572" y="2973"/>
                    <a:pt x="2836" y="2516"/>
                  </a:cubicBezTo>
                  <a:cubicBezTo>
                    <a:pt x="3272" y="1760"/>
                    <a:pt x="2894" y="757"/>
                    <a:pt x="2356" y="393"/>
                  </a:cubicBezTo>
                  <a:cubicBezTo>
                    <a:pt x="2001" y="141"/>
                    <a:pt x="1657" y="1"/>
                    <a:pt x="1345" y="1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4034;p69">
              <a:extLst>
                <a:ext uri="{FF2B5EF4-FFF2-40B4-BE49-F238E27FC236}">
                  <a16:creationId xmlns:a16="http://schemas.microsoft.com/office/drawing/2014/main" id="{F17F0BAC-28C8-4632-AED5-3776C261F50C}"/>
                </a:ext>
              </a:extLst>
            </p:cNvPr>
            <p:cNvSpPr/>
            <p:nvPr/>
          </p:nvSpPr>
          <p:spPr>
            <a:xfrm>
              <a:off x="7188723" y="2956618"/>
              <a:ext cx="28601" cy="20348"/>
            </a:xfrm>
            <a:custGeom>
              <a:avLst/>
              <a:gdLst/>
              <a:ahLst/>
              <a:cxnLst/>
              <a:rect l="l" t="t" r="r" b="b"/>
              <a:pathLst>
                <a:path w="655" h="466" extrusionOk="0">
                  <a:moveTo>
                    <a:pt x="44" y="0"/>
                  </a:moveTo>
                  <a:cubicBezTo>
                    <a:pt x="29" y="0"/>
                    <a:pt x="15" y="15"/>
                    <a:pt x="15" y="29"/>
                  </a:cubicBezTo>
                  <a:cubicBezTo>
                    <a:pt x="0" y="44"/>
                    <a:pt x="15" y="58"/>
                    <a:pt x="29" y="58"/>
                  </a:cubicBezTo>
                  <a:cubicBezTo>
                    <a:pt x="44" y="58"/>
                    <a:pt x="393" y="102"/>
                    <a:pt x="597" y="451"/>
                  </a:cubicBezTo>
                  <a:cubicBezTo>
                    <a:pt x="597" y="451"/>
                    <a:pt x="611" y="466"/>
                    <a:pt x="626" y="466"/>
                  </a:cubicBezTo>
                  <a:lnTo>
                    <a:pt x="640" y="466"/>
                  </a:lnTo>
                  <a:cubicBezTo>
                    <a:pt x="655" y="451"/>
                    <a:pt x="655" y="436"/>
                    <a:pt x="640" y="422"/>
                  </a:cubicBezTo>
                  <a:cubicBezTo>
                    <a:pt x="422" y="44"/>
                    <a:pt x="59" y="0"/>
                    <a:pt x="4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4035;p69">
              <a:extLst>
                <a:ext uri="{FF2B5EF4-FFF2-40B4-BE49-F238E27FC236}">
                  <a16:creationId xmlns:a16="http://schemas.microsoft.com/office/drawing/2014/main" id="{7BC47573-C68C-44C2-8721-FC5569585615}"/>
                </a:ext>
              </a:extLst>
            </p:cNvPr>
            <p:cNvSpPr/>
            <p:nvPr/>
          </p:nvSpPr>
          <p:spPr>
            <a:xfrm>
              <a:off x="7217282" y="2979849"/>
              <a:ext cx="7685" cy="33928"/>
            </a:xfrm>
            <a:custGeom>
              <a:avLst/>
              <a:gdLst/>
              <a:ahLst/>
              <a:cxnLst/>
              <a:rect l="l" t="t" r="r" b="b"/>
              <a:pathLst>
                <a:path w="176" h="777" extrusionOk="0">
                  <a:moveTo>
                    <a:pt x="28" y="0"/>
                  </a:moveTo>
                  <a:cubicBezTo>
                    <a:pt x="24" y="0"/>
                    <a:pt x="19" y="2"/>
                    <a:pt x="15" y="6"/>
                  </a:cubicBezTo>
                  <a:cubicBezTo>
                    <a:pt x="1" y="6"/>
                    <a:pt x="1" y="21"/>
                    <a:pt x="1" y="35"/>
                  </a:cubicBezTo>
                  <a:cubicBezTo>
                    <a:pt x="88" y="224"/>
                    <a:pt x="102" y="472"/>
                    <a:pt x="88" y="748"/>
                  </a:cubicBezTo>
                  <a:cubicBezTo>
                    <a:pt x="88" y="762"/>
                    <a:pt x="102" y="777"/>
                    <a:pt x="117" y="777"/>
                  </a:cubicBezTo>
                  <a:cubicBezTo>
                    <a:pt x="146" y="777"/>
                    <a:pt x="146" y="762"/>
                    <a:pt x="146" y="748"/>
                  </a:cubicBezTo>
                  <a:cubicBezTo>
                    <a:pt x="175" y="457"/>
                    <a:pt x="146" y="210"/>
                    <a:pt x="59" y="21"/>
                  </a:cubicBezTo>
                  <a:cubicBezTo>
                    <a:pt x="49" y="11"/>
                    <a:pt x="38" y="0"/>
                    <a:pt x="28" y="0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4036;p69">
              <a:extLst>
                <a:ext uri="{FF2B5EF4-FFF2-40B4-BE49-F238E27FC236}">
                  <a16:creationId xmlns:a16="http://schemas.microsoft.com/office/drawing/2014/main" id="{5F5A16ED-47B4-4973-9863-C76CA59E8832}"/>
                </a:ext>
              </a:extLst>
            </p:cNvPr>
            <p:cNvSpPr/>
            <p:nvPr/>
          </p:nvSpPr>
          <p:spPr>
            <a:xfrm>
              <a:off x="7297935" y="2635711"/>
              <a:ext cx="471495" cy="229853"/>
            </a:xfrm>
            <a:custGeom>
              <a:avLst/>
              <a:gdLst/>
              <a:ahLst/>
              <a:cxnLst/>
              <a:rect l="l" t="t" r="r" b="b"/>
              <a:pathLst>
                <a:path w="10798" h="5264" extrusionOk="0">
                  <a:moveTo>
                    <a:pt x="1496" y="0"/>
                  </a:moveTo>
                  <a:cubicBezTo>
                    <a:pt x="1453" y="0"/>
                    <a:pt x="1410" y="2"/>
                    <a:pt x="1367" y="7"/>
                  </a:cubicBezTo>
                  <a:cubicBezTo>
                    <a:pt x="931" y="50"/>
                    <a:pt x="0" y="443"/>
                    <a:pt x="0" y="1504"/>
                  </a:cubicBezTo>
                  <a:lnTo>
                    <a:pt x="1033" y="2289"/>
                  </a:lnTo>
                  <a:cubicBezTo>
                    <a:pt x="1033" y="2289"/>
                    <a:pt x="4994" y="5263"/>
                    <a:pt x="7660" y="5263"/>
                  </a:cubicBezTo>
                  <a:cubicBezTo>
                    <a:pt x="7906" y="5263"/>
                    <a:pt x="8141" y="5238"/>
                    <a:pt x="8361" y="5183"/>
                  </a:cubicBezTo>
                  <a:cubicBezTo>
                    <a:pt x="10797" y="4570"/>
                    <a:pt x="10427" y="1122"/>
                    <a:pt x="7783" y="1122"/>
                  </a:cubicBezTo>
                  <a:cubicBezTo>
                    <a:pt x="7729" y="1122"/>
                    <a:pt x="7675" y="1123"/>
                    <a:pt x="7619" y="1126"/>
                  </a:cubicBezTo>
                  <a:cubicBezTo>
                    <a:pt x="7343" y="1141"/>
                    <a:pt x="7063" y="1152"/>
                    <a:pt x="6781" y="1152"/>
                  </a:cubicBezTo>
                  <a:cubicBezTo>
                    <a:pt x="6499" y="1152"/>
                    <a:pt x="6216" y="1141"/>
                    <a:pt x="5932" y="1112"/>
                  </a:cubicBezTo>
                  <a:cubicBezTo>
                    <a:pt x="4958" y="1025"/>
                    <a:pt x="3533" y="777"/>
                    <a:pt x="2239" y="181"/>
                  </a:cubicBezTo>
                  <a:cubicBezTo>
                    <a:pt x="2004" y="70"/>
                    <a:pt x="1747" y="0"/>
                    <a:pt x="1496" y="0"/>
                  </a:cubicBezTo>
                  <a:close/>
                </a:path>
              </a:pathLst>
            </a:custGeom>
            <a:solidFill>
              <a:srgbClr val="203B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84" name="Google Shape;4037;p69">
              <a:extLst>
                <a:ext uri="{FF2B5EF4-FFF2-40B4-BE49-F238E27FC236}">
                  <a16:creationId xmlns:a16="http://schemas.microsoft.com/office/drawing/2014/main" id="{3FA231BE-AF75-41DD-B90E-540C6AA002B6}"/>
                </a:ext>
              </a:extLst>
            </p:cNvPr>
            <p:cNvGrpSpPr/>
            <p:nvPr/>
          </p:nvGrpSpPr>
          <p:grpSpPr>
            <a:xfrm rot="1967215">
              <a:off x="7367254" y="2919232"/>
              <a:ext cx="86200" cy="63019"/>
              <a:chOff x="2659716" y="2883799"/>
              <a:chExt cx="199141" cy="136442"/>
            </a:xfrm>
          </p:grpSpPr>
          <p:sp>
            <p:nvSpPr>
              <p:cNvPr id="88" name="Google Shape;4038;p69">
                <a:extLst>
                  <a:ext uri="{FF2B5EF4-FFF2-40B4-BE49-F238E27FC236}">
                    <a16:creationId xmlns:a16="http://schemas.microsoft.com/office/drawing/2014/main" id="{95A94AE6-6924-4BA7-AB6D-76B242C47BBD}"/>
                  </a:ext>
                </a:extLst>
              </p:cNvPr>
              <p:cNvSpPr/>
              <p:nvPr/>
            </p:nvSpPr>
            <p:spPr>
              <a:xfrm>
                <a:off x="2659716" y="2893028"/>
                <a:ext cx="199141" cy="118604"/>
              </a:xfrm>
              <a:custGeom>
                <a:avLst/>
                <a:gdLst/>
                <a:ahLst/>
                <a:cxnLst/>
                <a:rect l="l" t="t" r="r" b="b"/>
                <a:pathLst>
                  <a:path w="13162" h="7839" extrusionOk="0">
                    <a:moveTo>
                      <a:pt x="7081" y="1"/>
                    </a:moveTo>
                    <a:cubicBezTo>
                      <a:pt x="6601" y="1"/>
                      <a:pt x="6101" y="45"/>
                      <a:pt x="5584" y="143"/>
                    </a:cubicBezTo>
                    <a:cubicBezTo>
                      <a:pt x="1153" y="985"/>
                      <a:pt x="1" y="5904"/>
                      <a:pt x="1" y="5904"/>
                    </a:cubicBezTo>
                    <a:cubicBezTo>
                      <a:pt x="1" y="5904"/>
                      <a:pt x="1321" y="7838"/>
                      <a:pt x="4944" y="7838"/>
                    </a:cubicBezTo>
                    <a:cubicBezTo>
                      <a:pt x="5621" y="7838"/>
                      <a:pt x="6379" y="7771"/>
                      <a:pt x="7224" y="7610"/>
                    </a:cubicBezTo>
                    <a:cubicBezTo>
                      <a:pt x="12585" y="6569"/>
                      <a:pt x="13161" y="2470"/>
                      <a:pt x="13161" y="2470"/>
                    </a:cubicBezTo>
                    <a:cubicBezTo>
                      <a:pt x="13161" y="2470"/>
                      <a:pt x="10693" y="1"/>
                      <a:pt x="70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" name="Google Shape;4039;p69">
                <a:extLst>
                  <a:ext uri="{FF2B5EF4-FFF2-40B4-BE49-F238E27FC236}">
                    <a16:creationId xmlns:a16="http://schemas.microsoft.com/office/drawing/2014/main" id="{D7CD0CAE-FD73-4118-8A05-F79D8D99E617}"/>
                  </a:ext>
                </a:extLst>
              </p:cNvPr>
              <p:cNvSpPr/>
              <p:nvPr/>
            </p:nvSpPr>
            <p:spPr>
              <a:xfrm>
                <a:off x="2686425" y="2883799"/>
                <a:ext cx="135777" cy="136442"/>
              </a:xfrm>
              <a:custGeom>
                <a:avLst/>
                <a:gdLst/>
                <a:ahLst/>
                <a:cxnLst/>
                <a:rect l="l" t="t" r="r" b="b"/>
                <a:pathLst>
                  <a:path w="8974" h="9018" extrusionOk="0">
                    <a:moveTo>
                      <a:pt x="4476" y="0"/>
                    </a:moveTo>
                    <a:cubicBezTo>
                      <a:pt x="1994" y="0"/>
                      <a:pt x="0" y="2016"/>
                      <a:pt x="0" y="4498"/>
                    </a:cubicBezTo>
                    <a:cubicBezTo>
                      <a:pt x="0" y="7001"/>
                      <a:pt x="1994" y="9018"/>
                      <a:pt x="4476" y="9018"/>
                    </a:cubicBezTo>
                    <a:cubicBezTo>
                      <a:pt x="6957" y="9018"/>
                      <a:pt x="8974" y="7001"/>
                      <a:pt x="8974" y="4498"/>
                    </a:cubicBezTo>
                    <a:cubicBezTo>
                      <a:pt x="8974" y="2016"/>
                      <a:pt x="6957" y="0"/>
                      <a:pt x="4476" y="0"/>
                    </a:cubicBezTo>
                    <a:close/>
                  </a:path>
                </a:pathLst>
              </a:custGeom>
              <a:solidFill>
                <a:srgbClr val="1C1C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85" name="Google Shape;4040;p69">
              <a:extLst>
                <a:ext uri="{FF2B5EF4-FFF2-40B4-BE49-F238E27FC236}">
                  <a16:creationId xmlns:a16="http://schemas.microsoft.com/office/drawing/2014/main" id="{AC8D9B2D-1A59-4D2C-81F0-D4FE16264B15}"/>
                </a:ext>
              </a:extLst>
            </p:cNvPr>
            <p:cNvGrpSpPr/>
            <p:nvPr/>
          </p:nvGrpSpPr>
          <p:grpSpPr>
            <a:xfrm rot="1991980">
              <a:off x="7513263" y="2958581"/>
              <a:ext cx="72920" cy="57408"/>
              <a:chOff x="2659716" y="2883799"/>
              <a:chExt cx="199141" cy="136442"/>
            </a:xfrm>
          </p:grpSpPr>
          <p:sp>
            <p:nvSpPr>
              <p:cNvPr id="86" name="Google Shape;4041;p69">
                <a:extLst>
                  <a:ext uri="{FF2B5EF4-FFF2-40B4-BE49-F238E27FC236}">
                    <a16:creationId xmlns:a16="http://schemas.microsoft.com/office/drawing/2014/main" id="{94EFF8E5-632C-4023-A09B-D81F285AC503}"/>
                  </a:ext>
                </a:extLst>
              </p:cNvPr>
              <p:cNvSpPr/>
              <p:nvPr/>
            </p:nvSpPr>
            <p:spPr>
              <a:xfrm>
                <a:off x="2659716" y="2893028"/>
                <a:ext cx="199141" cy="118604"/>
              </a:xfrm>
              <a:custGeom>
                <a:avLst/>
                <a:gdLst/>
                <a:ahLst/>
                <a:cxnLst/>
                <a:rect l="l" t="t" r="r" b="b"/>
                <a:pathLst>
                  <a:path w="13162" h="7839" extrusionOk="0">
                    <a:moveTo>
                      <a:pt x="7081" y="1"/>
                    </a:moveTo>
                    <a:cubicBezTo>
                      <a:pt x="6601" y="1"/>
                      <a:pt x="6101" y="45"/>
                      <a:pt x="5584" y="143"/>
                    </a:cubicBezTo>
                    <a:cubicBezTo>
                      <a:pt x="1153" y="985"/>
                      <a:pt x="1" y="5904"/>
                      <a:pt x="1" y="5904"/>
                    </a:cubicBezTo>
                    <a:cubicBezTo>
                      <a:pt x="1" y="5904"/>
                      <a:pt x="1321" y="7838"/>
                      <a:pt x="4944" y="7838"/>
                    </a:cubicBezTo>
                    <a:cubicBezTo>
                      <a:pt x="5621" y="7838"/>
                      <a:pt x="6379" y="7771"/>
                      <a:pt x="7224" y="7610"/>
                    </a:cubicBezTo>
                    <a:cubicBezTo>
                      <a:pt x="12585" y="6569"/>
                      <a:pt x="13161" y="2470"/>
                      <a:pt x="13161" y="2470"/>
                    </a:cubicBezTo>
                    <a:cubicBezTo>
                      <a:pt x="13161" y="2470"/>
                      <a:pt x="10693" y="1"/>
                      <a:pt x="70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4042;p69">
                <a:extLst>
                  <a:ext uri="{FF2B5EF4-FFF2-40B4-BE49-F238E27FC236}">
                    <a16:creationId xmlns:a16="http://schemas.microsoft.com/office/drawing/2014/main" id="{861885AF-CD58-4BD5-970D-179714EB0DA2}"/>
                  </a:ext>
                </a:extLst>
              </p:cNvPr>
              <p:cNvSpPr/>
              <p:nvPr/>
            </p:nvSpPr>
            <p:spPr>
              <a:xfrm>
                <a:off x="2686425" y="2883799"/>
                <a:ext cx="135777" cy="136442"/>
              </a:xfrm>
              <a:custGeom>
                <a:avLst/>
                <a:gdLst/>
                <a:ahLst/>
                <a:cxnLst/>
                <a:rect l="l" t="t" r="r" b="b"/>
                <a:pathLst>
                  <a:path w="8974" h="9018" extrusionOk="0">
                    <a:moveTo>
                      <a:pt x="4476" y="0"/>
                    </a:moveTo>
                    <a:cubicBezTo>
                      <a:pt x="1994" y="0"/>
                      <a:pt x="0" y="2016"/>
                      <a:pt x="0" y="4498"/>
                    </a:cubicBezTo>
                    <a:cubicBezTo>
                      <a:pt x="0" y="7001"/>
                      <a:pt x="1994" y="9018"/>
                      <a:pt x="4476" y="9018"/>
                    </a:cubicBezTo>
                    <a:cubicBezTo>
                      <a:pt x="6957" y="9018"/>
                      <a:pt x="8974" y="7001"/>
                      <a:pt x="8974" y="4498"/>
                    </a:cubicBezTo>
                    <a:cubicBezTo>
                      <a:pt x="8974" y="2016"/>
                      <a:pt x="6957" y="0"/>
                      <a:pt x="4476" y="0"/>
                    </a:cubicBezTo>
                    <a:close/>
                  </a:path>
                </a:pathLst>
              </a:custGeom>
              <a:solidFill>
                <a:srgbClr val="1C1C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F40B6624-DAE7-42FD-BD56-C2B775C7CB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5935" y="1560712"/>
            <a:ext cx="4277647" cy="1756464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921AA632-F1E9-4B4C-86F3-CE60AD414371}"/>
              </a:ext>
            </a:extLst>
          </p:cNvPr>
          <p:cNvSpPr/>
          <p:nvPr/>
        </p:nvSpPr>
        <p:spPr>
          <a:xfrm>
            <a:off x="5706697" y="1616385"/>
            <a:ext cx="854321" cy="1222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94" name="Google Shape;9465;p92">
            <a:extLst>
              <a:ext uri="{FF2B5EF4-FFF2-40B4-BE49-F238E27FC236}">
                <a16:creationId xmlns:a16="http://schemas.microsoft.com/office/drawing/2014/main" id="{17AF3552-CCFF-4196-BFFB-9ACB6FF81DA1}"/>
              </a:ext>
            </a:extLst>
          </p:cNvPr>
          <p:cNvGrpSpPr/>
          <p:nvPr/>
        </p:nvGrpSpPr>
        <p:grpSpPr>
          <a:xfrm>
            <a:off x="2654621" y="3464510"/>
            <a:ext cx="231270" cy="240676"/>
            <a:chOff x="4644406" y="4162322"/>
            <a:chExt cx="392065" cy="387887"/>
          </a:xfrm>
        </p:grpSpPr>
        <p:sp>
          <p:nvSpPr>
            <p:cNvPr id="95" name="Google Shape;9466;p92">
              <a:extLst>
                <a:ext uri="{FF2B5EF4-FFF2-40B4-BE49-F238E27FC236}">
                  <a16:creationId xmlns:a16="http://schemas.microsoft.com/office/drawing/2014/main" id="{01D28462-73FD-4154-B1F3-3A8CB3C4088F}"/>
                </a:ext>
              </a:extLst>
            </p:cNvPr>
            <p:cNvSpPr/>
            <p:nvPr/>
          </p:nvSpPr>
          <p:spPr>
            <a:xfrm>
              <a:off x="4644406" y="4334118"/>
              <a:ext cx="217326" cy="216065"/>
            </a:xfrm>
            <a:custGeom>
              <a:avLst/>
              <a:gdLst/>
              <a:ahLst/>
              <a:cxnLst/>
              <a:rect l="l" t="t" r="r" b="b"/>
              <a:pathLst>
                <a:path w="8272" h="8224" extrusionOk="0">
                  <a:moveTo>
                    <a:pt x="7397" y="1"/>
                  </a:moveTo>
                  <a:lnTo>
                    <a:pt x="4456" y="2942"/>
                  </a:lnTo>
                  <a:cubicBezTo>
                    <a:pt x="3860" y="3538"/>
                    <a:pt x="3291" y="4162"/>
                    <a:pt x="2743" y="4814"/>
                  </a:cubicBezTo>
                  <a:lnTo>
                    <a:pt x="93" y="7991"/>
                  </a:lnTo>
                  <a:cubicBezTo>
                    <a:pt x="0" y="8105"/>
                    <a:pt x="66" y="8223"/>
                    <a:pt x="169" y="8223"/>
                  </a:cubicBezTo>
                  <a:cubicBezTo>
                    <a:pt x="203" y="8223"/>
                    <a:pt x="242" y="8210"/>
                    <a:pt x="281" y="8178"/>
                  </a:cubicBezTo>
                  <a:lnTo>
                    <a:pt x="3457" y="5522"/>
                  </a:lnTo>
                  <a:cubicBezTo>
                    <a:pt x="4103" y="4981"/>
                    <a:pt x="4727" y="4412"/>
                    <a:pt x="5330" y="3809"/>
                  </a:cubicBezTo>
                  <a:lnTo>
                    <a:pt x="8271" y="875"/>
                  </a:lnTo>
                  <a:lnTo>
                    <a:pt x="7397" y="1"/>
                  </a:lnTo>
                  <a:close/>
                </a:path>
              </a:pathLst>
            </a:custGeom>
            <a:solidFill>
              <a:srgbClr val="E3E9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467;p92">
              <a:extLst>
                <a:ext uri="{FF2B5EF4-FFF2-40B4-BE49-F238E27FC236}">
                  <a16:creationId xmlns:a16="http://schemas.microsoft.com/office/drawing/2014/main" id="{BBBE0E22-4DDE-4BEB-921C-70ADCB484DF2}"/>
                </a:ext>
              </a:extLst>
            </p:cNvPr>
            <p:cNvSpPr/>
            <p:nvPr/>
          </p:nvSpPr>
          <p:spPr>
            <a:xfrm>
              <a:off x="4646481" y="4345783"/>
              <a:ext cx="215251" cy="204426"/>
            </a:xfrm>
            <a:custGeom>
              <a:avLst/>
              <a:gdLst/>
              <a:ahLst/>
              <a:cxnLst/>
              <a:rect l="l" t="t" r="r" b="b"/>
              <a:pathLst>
                <a:path w="8193" h="7781" extrusionOk="0">
                  <a:moveTo>
                    <a:pt x="7755" y="1"/>
                  </a:moveTo>
                  <a:lnTo>
                    <a:pt x="1" y="7748"/>
                  </a:lnTo>
                  <a:cubicBezTo>
                    <a:pt x="29" y="7770"/>
                    <a:pt x="61" y="7781"/>
                    <a:pt x="92" y="7781"/>
                  </a:cubicBezTo>
                  <a:cubicBezTo>
                    <a:pt x="131" y="7781"/>
                    <a:pt x="168" y="7765"/>
                    <a:pt x="195" y="7734"/>
                  </a:cubicBezTo>
                  <a:lnTo>
                    <a:pt x="3378" y="5078"/>
                  </a:lnTo>
                  <a:cubicBezTo>
                    <a:pt x="4024" y="4537"/>
                    <a:pt x="4648" y="3968"/>
                    <a:pt x="5251" y="3372"/>
                  </a:cubicBezTo>
                  <a:lnTo>
                    <a:pt x="8192" y="431"/>
                  </a:lnTo>
                  <a:lnTo>
                    <a:pt x="7755" y="1"/>
                  </a:lnTo>
                  <a:close/>
                </a:path>
              </a:pathLst>
            </a:custGeom>
            <a:solidFill>
              <a:srgbClr val="C9CF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468;p92">
              <a:extLst>
                <a:ext uri="{FF2B5EF4-FFF2-40B4-BE49-F238E27FC236}">
                  <a16:creationId xmlns:a16="http://schemas.microsoft.com/office/drawing/2014/main" id="{D739A4AB-D16E-4AF1-BDAE-F0D753E106A3}"/>
                </a:ext>
              </a:extLst>
            </p:cNvPr>
            <p:cNvSpPr/>
            <p:nvPr/>
          </p:nvSpPr>
          <p:spPr>
            <a:xfrm>
              <a:off x="4720780" y="4162322"/>
              <a:ext cx="315690" cy="299743"/>
            </a:xfrm>
            <a:custGeom>
              <a:avLst/>
              <a:gdLst/>
              <a:ahLst/>
              <a:cxnLst/>
              <a:rect l="l" t="t" r="r" b="b"/>
              <a:pathLst>
                <a:path w="12016" h="11409" extrusionOk="0">
                  <a:moveTo>
                    <a:pt x="7767" y="0"/>
                  </a:moveTo>
                  <a:cubicBezTo>
                    <a:pt x="7487" y="0"/>
                    <a:pt x="7201" y="111"/>
                    <a:pt x="6980" y="332"/>
                  </a:cubicBezTo>
                  <a:cubicBezTo>
                    <a:pt x="6557" y="755"/>
                    <a:pt x="6536" y="1414"/>
                    <a:pt x="6939" y="1816"/>
                  </a:cubicBezTo>
                  <a:lnTo>
                    <a:pt x="7057" y="1941"/>
                  </a:lnTo>
                  <a:cubicBezTo>
                    <a:pt x="7126" y="2010"/>
                    <a:pt x="7126" y="2128"/>
                    <a:pt x="7050" y="2191"/>
                  </a:cubicBezTo>
                  <a:lnTo>
                    <a:pt x="5447" y="3800"/>
                  </a:lnTo>
                  <a:cubicBezTo>
                    <a:pt x="5026" y="4221"/>
                    <a:pt x="4469" y="4442"/>
                    <a:pt x="3918" y="4442"/>
                  </a:cubicBezTo>
                  <a:cubicBezTo>
                    <a:pt x="3553" y="4442"/>
                    <a:pt x="3192" y="4346"/>
                    <a:pt x="2874" y="4147"/>
                  </a:cubicBezTo>
                  <a:cubicBezTo>
                    <a:pt x="2390" y="3839"/>
                    <a:pt x="1862" y="3724"/>
                    <a:pt x="1423" y="3724"/>
                  </a:cubicBezTo>
                  <a:cubicBezTo>
                    <a:pt x="1000" y="3724"/>
                    <a:pt x="659" y="3830"/>
                    <a:pt x="516" y="3973"/>
                  </a:cubicBezTo>
                  <a:cubicBezTo>
                    <a:pt x="0" y="4489"/>
                    <a:pt x="6891" y="11409"/>
                    <a:pt x="7851" y="11409"/>
                  </a:cubicBezTo>
                  <a:cubicBezTo>
                    <a:pt x="7885" y="11409"/>
                    <a:pt x="7912" y="11400"/>
                    <a:pt x="7931" y="11381"/>
                  </a:cubicBezTo>
                  <a:cubicBezTo>
                    <a:pt x="8222" y="11097"/>
                    <a:pt x="8354" y="9980"/>
                    <a:pt x="7757" y="9030"/>
                  </a:cubicBezTo>
                  <a:cubicBezTo>
                    <a:pt x="7258" y="8232"/>
                    <a:pt x="7403" y="7157"/>
                    <a:pt x="8104" y="6456"/>
                  </a:cubicBezTo>
                  <a:lnTo>
                    <a:pt x="9706" y="4854"/>
                  </a:lnTo>
                  <a:cubicBezTo>
                    <a:pt x="9742" y="4815"/>
                    <a:pt x="9788" y="4796"/>
                    <a:pt x="9835" y="4796"/>
                  </a:cubicBezTo>
                  <a:cubicBezTo>
                    <a:pt x="9880" y="4796"/>
                    <a:pt x="9926" y="4813"/>
                    <a:pt x="9963" y="4847"/>
                  </a:cubicBezTo>
                  <a:lnTo>
                    <a:pt x="10088" y="4965"/>
                  </a:lnTo>
                  <a:cubicBezTo>
                    <a:pt x="10278" y="5159"/>
                    <a:pt x="10531" y="5254"/>
                    <a:pt x="10789" y="5254"/>
                  </a:cubicBezTo>
                  <a:cubicBezTo>
                    <a:pt x="11068" y="5254"/>
                    <a:pt x="11353" y="5143"/>
                    <a:pt x="11572" y="4924"/>
                  </a:cubicBezTo>
                  <a:cubicBezTo>
                    <a:pt x="11995" y="4500"/>
                    <a:pt x="12016" y="3835"/>
                    <a:pt x="11621" y="3432"/>
                  </a:cubicBezTo>
                  <a:lnTo>
                    <a:pt x="8465" y="283"/>
                  </a:lnTo>
                  <a:cubicBezTo>
                    <a:pt x="8275" y="94"/>
                    <a:pt x="8024" y="0"/>
                    <a:pt x="7767" y="0"/>
                  </a:cubicBezTo>
                  <a:close/>
                </a:path>
              </a:pathLst>
            </a:custGeom>
            <a:solidFill>
              <a:srgbClr val="EA433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8" name="Google Shape;9469;p92">
              <a:extLst>
                <a:ext uri="{FF2B5EF4-FFF2-40B4-BE49-F238E27FC236}">
                  <a16:creationId xmlns:a16="http://schemas.microsoft.com/office/drawing/2014/main" id="{61F74402-8DF8-46AB-B652-1B2F7B5E53C5}"/>
                </a:ext>
              </a:extLst>
            </p:cNvPr>
            <p:cNvSpPr/>
            <p:nvPr/>
          </p:nvSpPr>
          <p:spPr>
            <a:xfrm>
              <a:off x="4727952" y="4227872"/>
              <a:ext cx="308518" cy="233668"/>
            </a:xfrm>
            <a:custGeom>
              <a:avLst/>
              <a:gdLst/>
              <a:ahLst/>
              <a:cxnLst/>
              <a:rect l="l" t="t" r="r" b="b"/>
              <a:pathLst>
                <a:path w="11743" h="8894" extrusionOk="0">
                  <a:moveTo>
                    <a:pt x="10404" y="1"/>
                  </a:moveTo>
                  <a:cubicBezTo>
                    <a:pt x="10807" y="403"/>
                    <a:pt x="10786" y="1069"/>
                    <a:pt x="10363" y="1492"/>
                  </a:cubicBezTo>
                  <a:cubicBezTo>
                    <a:pt x="10143" y="1712"/>
                    <a:pt x="9858" y="1823"/>
                    <a:pt x="9580" y="1823"/>
                  </a:cubicBezTo>
                  <a:cubicBezTo>
                    <a:pt x="9321" y="1823"/>
                    <a:pt x="9069" y="1727"/>
                    <a:pt x="8878" y="1534"/>
                  </a:cubicBezTo>
                  <a:lnTo>
                    <a:pt x="8753" y="1409"/>
                  </a:lnTo>
                  <a:cubicBezTo>
                    <a:pt x="8717" y="1376"/>
                    <a:pt x="8673" y="1360"/>
                    <a:pt x="8629" y="1360"/>
                  </a:cubicBezTo>
                  <a:cubicBezTo>
                    <a:pt x="8581" y="1360"/>
                    <a:pt x="8533" y="1379"/>
                    <a:pt x="8497" y="1416"/>
                  </a:cubicBezTo>
                  <a:lnTo>
                    <a:pt x="6895" y="3025"/>
                  </a:lnTo>
                  <a:cubicBezTo>
                    <a:pt x="6194" y="3726"/>
                    <a:pt x="6048" y="4801"/>
                    <a:pt x="6548" y="5591"/>
                  </a:cubicBezTo>
                  <a:cubicBezTo>
                    <a:pt x="7144" y="6549"/>
                    <a:pt x="7013" y="7665"/>
                    <a:pt x="6721" y="7950"/>
                  </a:cubicBezTo>
                  <a:cubicBezTo>
                    <a:pt x="6695" y="7971"/>
                    <a:pt x="6664" y="7980"/>
                    <a:pt x="6636" y="7980"/>
                  </a:cubicBezTo>
                  <a:cubicBezTo>
                    <a:pt x="6627" y="7980"/>
                    <a:pt x="6618" y="7979"/>
                    <a:pt x="6610" y="7977"/>
                  </a:cubicBezTo>
                  <a:cubicBezTo>
                    <a:pt x="4488" y="6278"/>
                    <a:pt x="486" y="2130"/>
                    <a:pt x="430" y="1360"/>
                  </a:cubicBezTo>
                  <a:cubicBezTo>
                    <a:pt x="368" y="1388"/>
                    <a:pt x="298" y="1430"/>
                    <a:pt x="243" y="1478"/>
                  </a:cubicBezTo>
                  <a:cubicBezTo>
                    <a:pt x="0" y="1721"/>
                    <a:pt x="1422" y="3407"/>
                    <a:pt x="3087" y="5113"/>
                  </a:cubicBezTo>
                  <a:cubicBezTo>
                    <a:pt x="3364" y="5397"/>
                    <a:pt x="3642" y="5682"/>
                    <a:pt x="3926" y="5959"/>
                  </a:cubicBezTo>
                  <a:lnTo>
                    <a:pt x="4016" y="6042"/>
                  </a:lnTo>
                  <a:lnTo>
                    <a:pt x="4023" y="6056"/>
                  </a:lnTo>
                  <a:lnTo>
                    <a:pt x="4106" y="6139"/>
                  </a:lnTo>
                  <a:lnTo>
                    <a:pt x="4120" y="6146"/>
                  </a:lnTo>
                  <a:lnTo>
                    <a:pt x="4203" y="6236"/>
                  </a:lnTo>
                  <a:lnTo>
                    <a:pt x="4210" y="6243"/>
                  </a:lnTo>
                  <a:lnTo>
                    <a:pt x="4300" y="6327"/>
                  </a:lnTo>
                  <a:cubicBezTo>
                    <a:pt x="4488" y="6507"/>
                    <a:pt x="4675" y="6687"/>
                    <a:pt x="4855" y="6854"/>
                  </a:cubicBezTo>
                  <a:lnTo>
                    <a:pt x="4946" y="6937"/>
                  </a:lnTo>
                  <a:lnTo>
                    <a:pt x="4952" y="6944"/>
                  </a:lnTo>
                  <a:lnTo>
                    <a:pt x="5036" y="7020"/>
                  </a:lnTo>
                  <a:lnTo>
                    <a:pt x="5050" y="7034"/>
                  </a:lnTo>
                  <a:lnTo>
                    <a:pt x="5119" y="7097"/>
                  </a:lnTo>
                  <a:lnTo>
                    <a:pt x="5140" y="7117"/>
                  </a:lnTo>
                  <a:lnTo>
                    <a:pt x="5209" y="7180"/>
                  </a:lnTo>
                  <a:lnTo>
                    <a:pt x="5230" y="7194"/>
                  </a:lnTo>
                  <a:lnTo>
                    <a:pt x="5299" y="7263"/>
                  </a:lnTo>
                  <a:lnTo>
                    <a:pt x="5313" y="7277"/>
                  </a:lnTo>
                  <a:lnTo>
                    <a:pt x="5382" y="7339"/>
                  </a:lnTo>
                  <a:lnTo>
                    <a:pt x="5403" y="7353"/>
                  </a:lnTo>
                  <a:lnTo>
                    <a:pt x="5473" y="7423"/>
                  </a:lnTo>
                  <a:lnTo>
                    <a:pt x="5487" y="7430"/>
                  </a:lnTo>
                  <a:lnTo>
                    <a:pt x="5563" y="7499"/>
                  </a:lnTo>
                  <a:cubicBezTo>
                    <a:pt x="5653" y="7575"/>
                    <a:pt x="5736" y="7651"/>
                    <a:pt x="5819" y="7721"/>
                  </a:cubicBezTo>
                  <a:lnTo>
                    <a:pt x="5826" y="7728"/>
                  </a:lnTo>
                  <a:lnTo>
                    <a:pt x="5896" y="7790"/>
                  </a:lnTo>
                  <a:lnTo>
                    <a:pt x="5917" y="7804"/>
                  </a:lnTo>
                  <a:lnTo>
                    <a:pt x="5979" y="7853"/>
                  </a:lnTo>
                  <a:lnTo>
                    <a:pt x="6000" y="7873"/>
                  </a:lnTo>
                  <a:lnTo>
                    <a:pt x="6055" y="7922"/>
                  </a:lnTo>
                  <a:lnTo>
                    <a:pt x="6076" y="7943"/>
                  </a:lnTo>
                  <a:lnTo>
                    <a:pt x="6132" y="7984"/>
                  </a:lnTo>
                  <a:lnTo>
                    <a:pt x="6159" y="8005"/>
                  </a:lnTo>
                  <a:lnTo>
                    <a:pt x="6208" y="8047"/>
                  </a:lnTo>
                  <a:lnTo>
                    <a:pt x="6229" y="8068"/>
                  </a:lnTo>
                  <a:lnTo>
                    <a:pt x="6277" y="8109"/>
                  </a:lnTo>
                  <a:lnTo>
                    <a:pt x="6305" y="8130"/>
                  </a:lnTo>
                  <a:lnTo>
                    <a:pt x="6354" y="8165"/>
                  </a:lnTo>
                  <a:lnTo>
                    <a:pt x="6374" y="8186"/>
                  </a:lnTo>
                  <a:lnTo>
                    <a:pt x="6423" y="8227"/>
                  </a:lnTo>
                  <a:lnTo>
                    <a:pt x="6451" y="8241"/>
                  </a:lnTo>
                  <a:lnTo>
                    <a:pt x="6499" y="8283"/>
                  </a:lnTo>
                  <a:lnTo>
                    <a:pt x="6513" y="8297"/>
                  </a:lnTo>
                  <a:lnTo>
                    <a:pt x="6582" y="8352"/>
                  </a:lnTo>
                  <a:lnTo>
                    <a:pt x="6652" y="8401"/>
                  </a:lnTo>
                  <a:lnTo>
                    <a:pt x="6659" y="8408"/>
                  </a:lnTo>
                  <a:lnTo>
                    <a:pt x="6714" y="8449"/>
                  </a:lnTo>
                  <a:lnTo>
                    <a:pt x="6735" y="8463"/>
                  </a:lnTo>
                  <a:lnTo>
                    <a:pt x="6777" y="8491"/>
                  </a:lnTo>
                  <a:lnTo>
                    <a:pt x="6797" y="8512"/>
                  </a:lnTo>
                  <a:lnTo>
                    <a:pt x="6839" y="8539"/>
                  </a:lnTo>
                  <a:lnTo>
                    <a:pt x="6860" y="8553"/>
                  </a:lnTo>
                  <a:lnTo>
                    <a:pt x="6895" y="8581"/>
                  </a:lnTo>
                  <a:lnTo>
                    <a:pt x="6922" y="8595"/>
                  </a:lnTo>
                  <a:lnTo>
                    <a:pt x="6957" y="8623"/>
                  </a:lnTo>
                  <a:lnTo>
                    <a:pt x="6978" y="8636"/>
                  </a:lnTo>
                  <a:lnTo>
                    <a:pt x="7013" y="8657"/>
                  </a:lnTo>
                  <a:lnTo>
                    <a:pt x="7033" y="8671"/>
                  </a:lnTo>
                  <a:lnTo>
                    <a:pt x="7068" y="8692"/>
                  </a:lnTo>
                  <a:lnTo>
                    <a:pt x="7089" y="8706"/>
                  </a:lnTo>
                  <a:lnTo>
                    <a:pt x="7117" y="8727"/>
                  </a:lnTo>
                  <a:lnTo>
                    <a:pt x="7137" y="8740"/>
                  </a:lnTo>
                  <a:lnTo>
                    <a:pt x="7165" y="8754"/>
                  </a:lnTo>
                  <a:lnTo>
                    <a:pt x="7186" y="8768"/>
                  </a:lnTo>
                  <a:lnTo>
                    <a:pt x="7221" y="8782"/>
                  </a:lnTo>
                  <a:lnTo>
                    <a:pt x="7234" y="8796"/>
                  </a:lnTo>
                  <a:lnTo>
                    <a:pt x="7276" y="8817"/>
                  </a:lnTo>
                  <a:lnTo>
                    <a:pt x="7318" y="8838"/>
                  </a:lnTo>
                  <a:lnTo>
                    <a:pt x="7332" y="8844"/>
                  </a:lnTo>
                  <a:lnTo>
                    <a:pt x="7359" y="8851"/>
                  </a:lnTo>
                  <a:lnTo>
                    <a:pt x="7373" y="8858"/>
                  </a:lnTo>
                  <a:lnTo>
                    <a:pt x="7394" y="8872"/>
                  </a:lnTo>
                  <a:lnTo>
                    <a:pt x="7408" y="8879"/>
                  </a:lnTo>
                  <a:lnTo>
                    <a:pt x="7429" y="8886"/>
                  </a:lnTo>
                  <a:lnTo>
                    <a:pt x="7449" y="8886"/>
                  </a:lnTo>
                  <a:lnTo>
                    <a:pt x="7463" y="8893"/>
                  </a:lnTo>
                  <a:lnTo>
                    <a:pt x="7623" y="8893"/>
                  </a:lnTo>
                  <a:cubicBezTo>
                    <a:pt x="7630" y="8886"/>
                    <a:pt x="7630" y="8879"/>
                    <a:pt x="7637" y="8879"/>
                  </a:cubicBezTo>
                  <a:cubicBezTo>
                    <a:pt x="7651" y="8872"/>
                    <a:pt x="7671" y="8865"/>
                    <a:pt x="7685" y="8858"/>
                  </a:cubicBezTo>
                  <a:lnTo>
                    <a:pt x="7692" y="8844"/>
                  </a:lnTo>
                  <a:lnTo>
                    <a:pt x="7713" y="8817"/>
                  </a:lnTo>
                  <a:lnTo>
                    <a:pt x="7727" y="8803"/>
                  </a:lnTo>
                  <a:lnTo>
                    <a:pt x="7748" y="8768"/>
                  </a:lnTo>
                  <a:lnTo>
                    <a:pt x="7755" y="8754"/>
                  </a:lnTo>
                  <a:cubicBezTo>
                    <a:pt x="7970" y="8338"/>
                    <a:pt x="8011" y="7374"/>
                    <a:pt x="7484" y="6535"/>
                  </a:cubicBezTo>
                  <a:cubicBezTo>
                    <a:pt x="6985" y="5737"/>
                    <a:pt x="7130" y="4662"/>
                    <a:pt x="7831" y="3961"/>
                  </a:cubicBezTo>
                  <a:lnTo>
                    <a:pt x="9433" y="2359"/>
                  </a:lnTo>
                  <a:cubicBezTo>
                    <a:pt x="9469" y="2320"/>
                    <a:pt x="9517" y="2301"/>
                    <a:pt x="9565" y="2301"/>
                  </a:cubicBezTo>
                  <a:cubicBezTo>
                    <a:pt x="9611" y="2301"/>
                    <a:pt x="9656" y="2318"/>
                    <a:pt x="9690" y="2352"/>
                  </a:cubicBezTo>
                  <a:lnTo>
                    <a:pt x="9815" y="2470"/>
                  </a:lnTo>
                  <a:cubicBezTo>
                    <a:pt x="10005" y="2664"/>
                    <a:pt x="10258" y="2759"/>
                    <a:pt x="10516" y="2759"/>
                  </a:cubicBezTo>
                  <a:cubicBezTo>
                    <a:pt x="10795" y="2759"/>
                    <a:pt x="11080" y="2648"/>
                    <a:pt x="11299" y="2429"/>
                  </a:cubicBezTo>
                  <a:cubicBezTo>
                    <a:pt x="11722" y="2005"/>
                    <a:pt x="11743" y="1340"/>
                    <a:pt x="11348" y="937"/>
                  </a:cubicBezTo>
                  <a:lnTo>
                    <a:pt x="10404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9" name="Google Shape;9470;p92">
              <a:extLst>
                <a:ext uri="{FF2B5EF4-FFF2-40B4-BE49-F238E27FC236}">
                  <a16:creationId xmlns:a16="http://schemas.microsoft.com/office/drawing/2014/main" id="{B22D9526-6104-4D16-A059-E5D7912DC312}"/>
                </a:ext>
              </a:extLst>
            </p:cNvPr>
            <p:cNvSpPr/>
            <p:nvPr/>
          </p:nvSpPr>
          <p:spPr>
            <a:xfrm>
              <a:off x="4892497" y="4162322"/>
              <a:ext cx="143973" cy="138062"/>
            </a:xfrm>
            <a:custGeom>
              <a:avLst/>
              <a:gdLst/>
              <a:ahLst/>
              <a:cxnLst/>
              <a:rect l="l" t="t" r="r" b="b"/>
              <a:pathLst>
                <a:path w="5480" h="5255" extrusionOk="0">
                  <a:moveTo>
                    <a:pt x="1232" y="0"/>
                  </a:moveTo>
                  <a:cubicBezTo>
                    <a:pt x="951" y="0"/>
                    <a:pt x="665" y="111"/>
                    <a:pt x="444" y="332"/>
                  </a:cubicBezTo>
                  <a:cubicBezTo>
                    <a:pt x="21" y="755"/>
                    <a:pt x="0" y="1421"/>
                    <a:pt x="403" y="1816"/>
                  </a:cubicBezTo>
                  <a:lnTo>
                    <a:pt x="521" y="1941"/>
                  </a:lnTo>
                  <a:lnTo>
                    <a:pt x="3427" y="4840"/>
                  </a:lnTo>
                  <a:lnTo>
                    <a:pt x="3552" y="4965"/>
                  </a:lnTo>
                  <a:cubicBezTo>
                    <a:pt x="3742" y="5159"/>
                    <a:pt x="3995" y="5254"/>
                    <a:pt x="4253" y="5254"/>
                  </a:cubicBezTo>
                  <a:cubicBezTo>
                    <a:pt x="4532" y="5254"/>
                    <a:pt x="4817" y="5143"/>
                    <a:pt x="5036" y="4924"/>
                  </a:cubicBezTo>
                  <a:cubicBezTo>
                    <a:pt x="5459" y="4500"/>
                    <a:pt x="5480" y="3835"/>
                    <a:pt x="5085" y="3439"/>
                  </a:cubicBezTo>
                  <a:lnTo>
                    <a:pt x="1936" y="283"/>
                  </a:lnTo>
                  <a:cubicBezTo>
                    <a:pt x="1743" y="94"/>
                    <a:pt x="1490" y="0"/>
                    <a:pt x="123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9471;p92">
              <a:extLst>
                <a:ext uri="{FF2B5EF4-FFF2-40B4-BE49-F238E27FC236}">
                  <a16:creationId xmlns:a16="http://schemas.microsoft.com/office/drawing/2014/main" id="{D19DE8B3-C805-48CD-BE40-D9C564EC6326}"/>
                </a:ext>
              </a:extLst>
            </p:cNvPr>
            <p:cNvSpPr/>
            <p:nvPr/>
          </p:nvSpPr>
          <p:spPr>
            <a:xfrm>
              <a:off x="4893758" y="4185048"/>
              <a:ext cx="142712" cy="115336"/>
            </a:xfrm>
            <a:custGeom>
              <a:avLst/>
              <a:gdLst/>
              <a:ahLst/>
              <a:cxnLst/>
              <a:rect l="l" t="t" r="r" b="b"/>
              <a:pathLst>
                <a:path w="5432" h="4390" extrusionOk="0">
                  <a:moveTo>
                    <a:pt x="91" y="1"/>
                  </a:moveTo>
                  <a:lnTo>
                    <a:pt x="91" y="1"/>
                  </a:lnTo>
                  <a:cubicBezTo>
                    <a:pt x="1" y="341"/>
                    <a:pt x="105" y="701"/>
                    <a:pt x="348" y="951"/>
                  </a:cubicBezTo>
                  <a:lnTo>
                    <a:pt x="473" y="1076"/>
                  </a:lnTo>
                  <a:lnTo>
                    <a:pt x="3379" y="3982"/>
                  </a:lnTo>
                  <a:lnTo>
                    <a:pt x="3497" y="4100"/>
                  </a:lnTo>
                  <a:cubicBezTo>
                    <a:pt x="3690" y="4294"/>
                    <a:pt x="3945" y="4389"/>
                    <a:pt x="4204" y="4389"/>
                  </a:cubicBezTo>
                  <a:cubicBezTo>
                    <a:pt x="4484" y="4389"/>
                    <a:pt x="4769" y="4278"/>
                    <a:pt x="4988" y="4059"/>
                  </a:cubicBezTo>
                  <a:cubicBezTo>
                    <a:pt x="5411" y="3635"/>
                    <a:pt x="5432" y="2970"/>
                    <a:pt x="5037" y="2574"/>
                  </a:cubicBezTo>
                  <a:lnTo>
                    <a:pt x="4690" y="2227"/>
                  </a:lnTo>
                  <a:cubicBezTo>
                    <a:pt x="4634" y="2429"/>
                    <a:pt x="4530" y="2616"/>
                    <a:pt x="4385" y="2761"/>
                  </a:cubicBezTo>
                  <a:cubicBezTo>
                    <a:pt x="4165" y="2981"/>
                    <a:pt x="3880" y="3092"/>
                    <a:pt x="3601" y="3092"/>
                  </a:cubicBezTo>
                  <a:cubicBezTo>
                    <a:pt x="3341" y="3092"/>
                    <a:pt x="3087" y="2997"/>
                    <a:pt x="2893" y="2803"/>
                  </a:cubicBezTo>
                  <a:lnTo>
                    <a:pt x="2775" y="2685"/>
                  </a:lnTo>
                  <a:lnTo>
                    <a:pt x="91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4C9A16BC-1C14-47DD-80C6-98DE18AD5834}"/>
              </a:ext>
            </a:extLst>
          </p:cNvPr>
          <p:cNvSpPr txBox="1"/>
          <p:nvPr/>
        </p:nvSpPr>
        <p:spPr>
          <a:xfrm>
            <a:off x="2843427" y="3439175"/>
            <a:ext cx="35125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  <a:latin typeface="Ubuntu"/>
              </a:rPr>
              <a:t>거래명세서</a:t>
            </a:r>
            <a:r>
              <a:rPr lang="en-US" altLang="ko-KR" sz="1200" dirty="0">
                <a:solidFill>
                  <a:schemeClr val="bg1"/>
                </a:solidFill>
                <a:latin typeface="Ubuntu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Ubuntu"/>
              </a:rPr>
              <a:t>견적서 공급받는 자는 위와 같이 입력</a:t>
            </a:r>
            <a:endParaRPr lang="en-US" altLang="ko-KR" sz="1200" dirty="0">
              <a:solidFill>
                <a:schemeClr val="bg1"/>
              </a:solidFill>
              <a:latin typeface="Ubuntu"/>
            </a:endParaRPr>
          </a:p>
          <a:p>
            <a:r>
              <a:rPr lang="en-US" altLang="ko-KR" sz="1200" dirty="0">
                <a:solidFill>
                  <a:schemeClr val="bg1"/>
                </a:solidFill>
                <a:latin typeface="Ubuntu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Ubuntu"/>
              </a:rPr>
              <a:t>학생 성명 기입 불가</a:t>
            </a:r>
            <a:r>
              <a:rPr lang="en-US" altLang="ko-KR" sz="1200" dirty="0">
                <a:solidFill>
                  <a:schemeClr val="bg1"/>
                </a:solidFill>
                <a:latin typeface="Ubuntu"/>
              </a:rPr>
              <a:t>)</a:t>
            </a:r>
            <a:r>
              <a:rPr lang="ko-KR" altLang="en-US" sz="1200" dirty="0">
                <a:solidFill>
                  <a:schemeClr val="bg1"/>
                </a:solidFill>
                <a:latin typeface="Ubuntu"/>
              </a:rPr>
              <a:t> </a:t>
            </a:r>
          </a:p>
        </p:txBody>
      </p:sp>
      <p:pic>
        <p:nvPicPr>
          <p:cNvPr id="102" name="그림 101">
            <a:extLst>
              <a:ext uri="{FF2B5EF4-FFF2-40B4-BE49-F238E27FC236}">
                <a16:creationId xmlns:a16="http://schemas.microsoft.com/office/drawing/2014/main" id="{7C746A1C-1D2A-4618-894D-4F2C9499686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2" name="Google Shape;1422;p48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1423" name="Google Shape;1423;p48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48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5" name="Google Shape;1425;p48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6" name="Google Shape;1426;p48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48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48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48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48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48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48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48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34" name="Google Shape;1434;p48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accent2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35" name="Google Shape;1435;p48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6" name="Google Shape;1436;p48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7" name="Google Shape;1437;p48"/>
          <p:cNvSpPr txBox="1">
            <a:spLocks noGrp="1"/>
          </p:cNvSpPr>
          <p:nvPr>
            <p:ph type="title"/>
          </p:nvPr>
        </p:nvSpPr>
        <p:spPr>
          <a:xfrm>
            <a:off x="1543600" y="585141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b="1" dirty="0">
                <a:solidFill>
                  <a:schemeClr val="accent2"/>
                </a:solidFill>
              </a:rPr>
              <a:t>온라인 구매 신청</a:t>
            </a:r>
            <a:endParaRPr b="1" dirty="0">
              <a:solidFill>
                <a:schemeClr val="accent4"/>
              </a:solidFill>
            </a:endParaRPr>
          </a:p>
        </p:txBody>
      </p:sp>
      <p:grpSp>
        <p:nvGrpSpPr>
          <p:cNvPr id="1464" name="Google Shape;1464;p48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465" name="Google Shape;1465;p48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466" name="Google Shape;1466;p48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1467" name="Google Shape;1467;p48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8" name="Google Shape;1468;p48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9" name="Google Shape;1469;p48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0" name="Google Shape;1470;p48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2" name="그림 101">
            <a:extLst>
              <a:ext uri="{FF2B5EF4-FFF2-40B4-BE49-F238E27FC236}">
                <a16:creationId xmlns:a16="http://schemas.microsoft.com/office/drawing/2014/main" id="{7C746A1C-1D2A-4618-894D-4F2C9499686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grpSp>
        <p:nvGrpSpPr>
          <p:cNvPr id="90" name="Google Shape;3909;p68">
            <a:extLst>
              <a:ext uri="{FF2B5EF4-FFF2-40B4-BE49-F238E27FC236}">
                <a16:creationId xmlns:a16="http://schemas.microsoft.com/office/drawing/2014/main" id="{9206A862-54C5-48C4-97E5-B43EA4712445}"/>
              </a:ext>
            </a:extLst>
          </p:cNvPr>
          <p:cNvGrpSpPr/>
          <p:nvPr/>
        </p:nvGrpSpPr>
        <p:grpSpPr>
          <a:xfrm>
            <a:off x="6743700" y="2571750"/>
            <a:ext cx="2400300" cy="2380485"/>
            <a:chOff x="4723301" y="2014550"/>
            <a:chExt cx="2851917" cy="2813279"/>
          </a:xfrm>
        </p:grpSpPr>
        <p:sp>
          <p:nvSpPr>
            <p:cNvPr id="91" name="Google Shape;3910;p68">
              <a:extLst>
                <a:ext uri="{FF2B5EF4-FFF2-40B4-BE49-F238E27FC236}">
                  <a16:creationId xmlns:a16="http://schemas.microsoft.com/office/drawing/2014/main" id="{AA6842BF-3C99-486C-BD6B-924F9746313E}"/>
                </a:ext>
              </a:extLst>
            </p:cNvPr>
            <p:cNvSpPr/>
            <p:nvPr/>
          </p:nvSpPr>
          <p:spPr>
            <a:xfrm>
              <a:off x="4723301" y="3732087"/>
              <a:ext cx="1771010" cy="1095742"/>
            </a:xfrm>
            <a:custGeom>
              <a:avLst/>
              <a:gdLst/>
              <a:ahLst/>
              <a:cxnLst/>
              <a:rect l="l" t="t" r="r" b="b"/>
              <a:pathLst>
                <a:path w="59640" h="36903" extrusionOk="0">
                  <a:moveTo>
                    <a:pt x="1675" y="1"/>
                  </a:moveTo>
                  <a:cubicBezTo>
                    <a:pt x="762" y="1"/>
                    <a:pt x="0" y="762"/>
                    <a:pt x="0" y="1676"/>
                  </a:cubicBezTo>
                  <a:lnTo>
                    <a:pt x="0" y="35227"/>
                  </a:lnTo>
                  <a:cubicBezTo>
                    <a:pt x="0" y="36141"/>
                    <a:pt x="762" y="36902"/>
                    <a:pt x="1675" y="36902"/>
                  </a:cubicBezTo>
                  <a:lnTo>
                    <a:pt x="57964" y="36902"/>
                  </a:lnTo>
                  <a:cubicBezTo>
                    <a:pt x="58899" y="36902"/>
                    <a:pt x="59639" y="36141"/>
                    <a:pt x="59639" y="35227"/>
                  </a:cubicBezTo>
                  <a:lnTo>
                    <a:pt x="59639" y="1676"/>
                  </a:lnTo>
                  <a:cubicBezTo>
                    <a:pt x="59639" y="762"/>
                    <a:pt x="58899" y="1"/>
                    <a:pt x="5796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3911;p68">
              <a:extLst>
                <a:ext uri="{FF2B5EF4-FFF2-40B4-BE49-F238E27FC236}">
                  <a16:creationId xmlns:a16="http://schemas.microsoft.com/office/drawing/2014/main" id="{0838B366-845A-42A1-BF3C-A3809A457CC4}"/>
                </a:ext>
              </a:extLst>
            </p:cNvPr>
            <p:cNvSpPr/>
            <p:nvPr/>
          </p:nvSpPr>
          <p:spPr>
            <a:xfrm>
              <a:off x="4939746" y="3984729"/>
              <a:ext cx="253922" cy="253930"/>
            </a:xfrm>
            <a:custGeom>
              <a:avLst/>
              <a:gdLst/>
              <a:ahLst/>
              <a:cxnLst/>
              <a:rect l="l" t="t" r="r" b="b"/>
              <a:pathLst>
                <a:path w="8551" h="8552" extrusionOk="0">
                  <a:moveTo>
                    <a:pt x="4286" y="2807"/>
                  </a:moveTo>
                  <a:cubicBezTo>
                    <a:pt x="5091" y="2807"/>
                    <a:pt x="5744" y="3460"/>
                    <a:pt x="5744" y="4265"/>
                  </a:cubicBezTo>
                  <a:lnTo>
                    <a:pt x="5744" y="4286"/>
                  </a:lnTo>
                  <a:cubicBezTo>
                    <a:pt x="5744" y="5091"/>
                    <a:pt x="5091" y="5744"/>
                    <a:pt x="4286" y="5744"/>
                  </a:cubicBezTo>
                  <a:cubicBezTo>
                    <a:pt x="3481" y="5744"/>
                    <a:pt x="2829" y="5070"/>
                    <a:pt x="2829" y="4265"/>
                  </a:cubicBezTo>
                  <a:cubicBezTo>
                    <a:pt x="2829" y="3460"/>
                    <a:pt x="3481" y="2807"/>
                    <a:pt x="4286" y="2807"/>
                  </a:cubicBezTo>
                  <a:close/>
                  <a:moveTo>
                    <a:pt x="4004" y="0"/>
                  </a:moveTo>
                  <a:cubicBezTo>
                    <a:pt x="3764" y="0"/>
                    <a:pt x="3568" y="152"/>
                    <a:pt x="3525" y="392"/>
                  </a:cubicBezTo>
                  <a:lnTo>
                    <a:pt x="3416" y="1044"/>
                  </a:lnTo>
                  <a:cubicBezTo>
                    <a:pt x="3133" y="1110"/>
                    <a:pt x="2872" y="1219"/>
                    <a:pt x="2611" y="1371"/>
                  </a:cubicBezTo>
                  <a:lnTo>
                    <a:pt x="2089" y="1023"/>
                  </a:lnTo>
                  <a:cubicBezTo>
                    <a:pt x="2001" y="954"/>
                    <a:pt x="1895" y="921"/>
                    <a:pt x="1791" y="921"/>
                  </a:cubicBezTo>
                  <a:cubicBezTo>
                    <a:pt x="1665" y="921"/>
                    <a:pt x="1542" y="971"/>
                    <a:pt x="1458" y="1066"/>
                  </a:cubicBezTo>
                  <a:lnTo>
                    <a:pt x="1066" y="1458"/>
                  </a:lnTo>
                  <a:cubicBezTo>
                    <a:pt x="892" y="1632"/>
                    <a:pt x="870" y="1893"/>
                    <a:pt x="1023" y="2089"/>
                  </a:cubicBezTo>
                  <a:lnTo>
                    <a:pt x="1393" y="2611"/>
                  </a:lnTo>
                  <a:cubicBezTo>
                    <a:pt x="1240" y="2872"/>
                    <a:pt x="1131" y="3133"/>
                    <a:pt x="1066" y="3416"/>
                  </a:cubicBezTo>
                  <a:lnTo>
                    <a:pt x="413" y="3525"/>
                  </a:lnTo>
                  <a:cubicBezTo>
                    <a:pt x="174" y="3568"/>
                    <a:pt x="0" y="3764"/>
                    <a:pt x="0" y="4004"/>
                  </a:cubicBezTo>
                  <a:lnTo>
                    <a:pt x="0" y="4548"/>
                  </a:lnTo>
                  <a:cubicBezTo>
                    <a:pt x="0" y="4787"/>
                    <a:pt x="174" y="5004"/>
                    <a:pt x="413" y="5048"/>
                  </a:cubicBezTo>
                  <a:lnTo>
                    <a:pt x="1066" y="5157"/>
                  </a:lnTo>
                  <a:cubicBezTo>
                    <a:pt x="1131" y="5440"/>
                    <a:pt x="1240" y="5701"/>
                    <a:pt x="1393" y="5962"/>
                  </a:cubicBezTo>
                  <a:lnTo>
                    <a:pt x="1023" y="6484"/>
                  </a:lnTo>
                  <a:cubicBezTo>
                    <a:pt x="870" y="6680"/>
                    <a:pt x="892" y="6941"/>
                    <a:pt x="1066" y="7115"/>
                  </a:cubicBezTo>
                  <a:lnTo>
                    <a:pt x="1458" y="7507"/>
                  </a:lnTo>
                  <a:cubicBezTo>
                    <a:pt x="1557" y="7593"/>
                    <a:pt x="1685" y="7645"/>
                    <a:pt x="1812" y="7645"/>
                  </a:cubicBezTo>
                  <a:cubicBezTo>
                    <a:pt x="1908" y="7645"/>
                    <a:pt x="2005" y="7616"/>
                    <a:pt x="2089" y="7550"/>
                  </a:cubicBezTo>
                  <a:lnTo>
                    <a:pt x="2611" y="7180"/>
                  </a:lnTo>
                  <a:cubicBezTo>
                    <a:pt x="2872" y="7333"/>
                    <a:pt x="3133" y="7441"/>
                    <a:pt x="3416" y="7507"/>
                  </a:cubicBezTo>
                  <a:lnTo>
                    <a:pt x="3525" y="8159"/>
                  </a:lnTo>
                  <a:cubicBezTo>
                    <a:pt x="3568" y="8399"/>
                    <a:pt x="3764" y="8551"/>
                    <a:pt x="4004" y="8551"/>
                  </a:cubicBezTo>
                  <a:lnTo>
                    <a:pt x="4569" y="8551"/>
                  </a:lnTo>
                  <a:cubicBezTo>
                    <a:pt x="4809" y="8551"/>
                    <a:pt x="5004" y="8399"/>
                    <a:pt x="5048" y="8159"/>
                  </a:cubicBezTo>
                  <a:lnTo>
                    <a:pt x="5157" y="7507"/>
                  </a:lnTo>
                  <a:cubicBezTo>
                    <a:pt x="5440" y="7441"/>
                    <a:pt x="5701" y="7333"/>
                    <a:pt x="5962" y="7180"/>
                  </a:cubicBezTo>
                  <a:lnTo>
                    <a:pt x="6484" y="7550"/>
                  </a:lnTo>
                  <a:cubicBezTo>
                    <a:pt x="6568" y="7606"/>
                    <a:pt x="6664" y="7634"/>
                    <a:pt x="6760" y="7634"/>
                  </a:cubicBezTo>
                  <a:cubicBezTo>
                    <a:pt x="6888" y="7634"/>
                    <a:pt x="7015" y="7584"/>
                    <a:pt x="7115" y="7485"/>
                  </a:cubicBezTo>
                  <a:lnTo>
                    <a:pt x="7485" y="7115"/>
                  </a:lnTo>
                  <a:cubicBezTo>
                    <a:pt x="7659" y="6941"/>
                    <a:pt x="7681" y="6680"/>
                    <a:pt x="7550" y="6484"/>
                  </a:cubicBezTo>
                  <a:lnTo>
                    <a:pt x="7180" y="5940"/>
                  </a:lnTo>
                  <a:cubicBezTo>
                    <a:pt x="7311" y="5701"/>
                    <a:pt x="7420" y="5418"/>
                    <a:pt x="7507" y="5135"/>
                  </a:cubicBezTo>
                  <a:lnTo>
                    <a:pt x="8138" y="5026"/>
                  </a:lnTo>
                  <a:cubicBezTo>
                    <a:pt x="8377" y="4983"/>
                    <a:pt x="8551" y="4787"/>
                    <a:pt x="8551" y="4548"/>
                  </a:cubicBezTo>
                  <a:lnTo>
                    <a:pt x="8551" y="4004"/>
                  </a:lnTo>
                  <a:cubicBezTo>
                    <a:pt x="8551" y="3764"/>
                    <a:pt x="8377" y="3568"/>
                    <a:pt x="8159" y="3525"/>
                  </a:cubicBezTo>
                  <a:lnTo>
                    <a:pt x="7507" y="3416"/>
                  </a:lnTo>
                  <a:cubicBezTo>
                    <a:pt x="7420" y="3133"/>
                    <a:pt x="7311" y="2850"/>
                    <a:pt x="7180" y="2611"/>
                  </a:cubicBezTo>
                  <a:lnTo>
                    <a:pt x="7550" y="2067"/>
                  </a:lnTo>
                  <a:cubicBezTo>
                    <a:pt x="7681" y="1871"/>
                    <a:pt x="7659" y="1610"/>
                    <a:pt x="7485" y="1436"/>
                  </a:cubicBezTo>
                  <a:lnTo>
                    <a:pt x="7115" y="1066"/>
                  </a:lnTo>
                  <a:cubicBezTo>
                    <a:pt x="7019" y="971"/>
                    <a:pt x="6897" y="921"/>
                    <a:pt x="6774" y="921"/>
                  </a:cubicBezTo>
                  <a:cubicBezTo>
                    <a:pt x="6674" y="921"/>
                    <a:pt x="6572" y="954"/>
                    <a:pt x="6484" y="1023"/>
                  </a:cubicBezTo>
                  <a:lnTo>
                    <a:pt x="5940" y="1393"/>
                  </a:lnTo>
                  <a:cubicBezTo>
                    <a:pt x="5701" y="1240"/>
                    <a:pt x="5418" y="1131"/>
                    <a:pt x="5157" y="1044"/>
                  </a:cubicBezTo>
                  <a:lnTo>
                    <a:pt x="5048" y="392"/>
                  </a:lnTo>
                  <a:cubicBezTo>
                    <a:pt x="5004" y="174"/>
                    <a:pt x="4809" y="0"/>
                    <a:pt x="456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3912;p68">
              <a:extLst>
                <a:ext uri="{FF2B5EF4-FFF2-40B4-BE49-F238E27FC236}">
                  <a16:creationId xmlns:a16="http://schemas.microsoft.com/office/drawing/2014/main" id="{FFC0F31F-D5DB-41E8-98DF-7487DDCCFC95}"/>
                </a:ext>
              </a:extLst>
            </p:cNvPr>
            <p:cNvSpPr/>
            <p:nvPr/>
          </p:nvSpPr>
          <p:spPr>
            <a:xfrm>
              <a:off x="5352592" y="4067428"/>
              <a:ext cx="452938" cy="10363"/>
            </a:xfrm>
            <a:custGeom>
              <a:avLst/>
              <a:gdLst/>
              <a:ahLst/>
              <a:cxnLst/>
              <a:rect l="l" t="t" r="r" b="b"/>
              <a:pathLst>
                <a:path w="15253" h="349" extrusionOk="0">
                  <a:moveTo>
                    <a:pt x="1" y="0"/>
                  </a:moveTo>
                  <a:lnTo>
                    <a:pt x="1" y="348"/>
                  </a:lnTo>
                  <a:lnTo>
                    <a:pt x="15253" y="348"/>
                  </a:lnTo>
                  <a:lnTo>
                    <a:pt x="1525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3913;p68">
              <a:extLst>
                <a:ext uri="{FF2B5EF4-FFF2-40B4-BE49-F238E27FC236}">
                  <a16:creationId xmlns:a16="http://schemas.microsoft.com/office/drawing/2014/main" id="{A44CA8ED-C962-47B7-BF8A-1DB9D2E43EB8}"/>
                </a:ext>
              </a:extLst>
            </p:cNvPr>
            <p:cNvSpPr/>
            <p:nvPr/>
          </p:nvSpPr>
          <p:spPr>
            <a:xfrm>
              <a:off x="4975261" y="4360752"/>
              <a:ext cx="1194689" cy="10363"/>
            </a:xfrm>
            <a:custGeom>
              <a:avLst/>
              <a:gdLst/>
              <a:ahLst/>
              <a:cxnLst/>
              <a:rect l="l" t="t" r="r" b="b"/>
              <a:pathLst>
                <a:path w="40232" h="349" extrusionOk="0">
                  <a:moveTo>
                    <a:pt x="1" y="0"/>
                  </a:moveTo>
                  <a:lnTo>
                    <a:pt x="1" y="348"/>
                  </a:lnTo>
                  <a:lnTo>
                    <a:pt x="40232" y="348"/>
                  </a:lnTo>
                  <a:lnTo>
                    <a:pt x="4023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3914;p68">
              <a:extLst>
                <a:ext uri="{FF2B5EF4-FFF2-40B4-BE49-F238E27FC236}">
                  <a16:creationId xmlns:a16="http://schemas.microsoft.com/office/drawing/2014/main" id="{030269AB-0B3B-4B38-B73A-DB7D735D74F2}"/>
                </a:ext>
              </a:extLst>
            </p:cNvPr>
            <p:cNvSpPr/>
            <p:nvPr/>
          </p:nvSpPr>
          <p:spPr>
            <a:xfrm>
              <a:off x="4975261" y="4524844"/>
              <a:ext cx="1194689" cy="10363"/>
            </a:xfrm>
            <a:custGeom>
              <a:avLst/>
              <a:gdLst/>
              <a:ahLst/>
              <a:cxnLst/>
              <a:rect l="l" t="t" r="r" b="b"/>
              <a:pathLst>
                <a:path w="40232" h="349" extrusionOk="0">
                  <a:moveTo>
                    <a:pt x="1" y="1"/>
                  </a:moveTo>
                  <a:lnTo>
                    <a:pt x="1" y="349"/>
                  </a:lnTo>
                  <a:lnTo>
                    <a:pt x="40232" y="349"/>
                  </a:lnTo>
                  <a:lnTo>
                    <a:pt x="4023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3915;p68">
              <a:extLst>
                <a:ext uri="{FF2B5EF4-FFF2-40B4-BE49-F238E27FC236}">
                  <a16:creationId xmlns:a16="http://schemas.microsoft.com/office/drawing/2014/main" id="{E0F90AA7-4B61-4AC9-9681-091CA82E1BC0}"/>
                </a:ext>
              </a:extLst>
            </p:cNvPr>
            <p:cNvSpPr/>
            <p:nvPr/>
          </p:nvSpPr>
          <p:spPr>
            <a:xfrm>
              <a:off x="5352592" y="4199213"/>
              <a:ext cx="239104" cy="10363"/>
            </a:xfrm>
            <a:custGeom>
              <a:avLst/>
              <a:gdLst/>
              <a:ahLst/>
              <a:cxnLst/>
              <a:rect l="l" t="t" r="r" b="b"/>
              <a:pathLst>
                <a:path w="8052" h="349" extrusionOk="0">
                  <a:moveTo>
                    <a:pt x="1" y="1"/>
                  </a:moveTo>
                  <a:lnTo>
                    <a:pt x="1" y="349"/>
                  </a:lnTo>
                  <a:lnTo>
                    <a:pt x="8051" y="349"/>
                  </a:lnTo>
                  <a:lnTo>
                    <a:pt x="805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3916;p68">
              <a:extLst>
                <a:ext uri="{FF2B5EF4-FFF2-40B4-BE49-F238E27FC236}">
                  <a16:creationId xmlns:a16="http://schemas.microsoft.com/office/drawing/2014/main" id="{C46C2742-1EA4-46A2-AE7F-D451B0EF5AFF}"/>
                </a:ext>
              </a:extLst>
            </p:cNvPr>
            <p:cNvSpPr/>
            <p:nvPr/>
          </p:nvSpPr>
          <p:spPr>
            <a:xfrm>
              <a:off x="5728616" y="4199213"/>
              <a:ext cx="432923" cy="10363"/>
            </a:xfrm>
            <a:custGeom>
              <a:avLst/>
              <a:gdLst/>
              <a:ahLst/>
              <a:cxnLst/>
              <a:rect l="l" t="t" r="r" b="b"/>
              <a:pathLst>
                <a:path w="14579" h="349" extrusionOk="0">
                  <a:moveTo>
                    <a:pt x="1" y="1"/>
                  </a:moveTo>
                  <a:lnTo>
                    <a:pt x="1" y="349"/>
                  </a:lnTo>
                  <a:lnTo>
                    <a:pt x="14579" y="349"/>
                  </a:lnTo>
                  <a:lnTo>
                    <a:pt x="1457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3917;p68">
              <a:extLst>
                <a:ext uri="{FF2B5EF4-FFF2-40B4-BE49-F238E27FC236}">
                  <a16:creationId xmlns:a16="http://schemas.microsoft.com/office/drawing/2014/main" id="{BDF84526-CFAD-4F35-8084-CE8082986D87}"/>
                </a:ext>
              </a:extLst>
            </p:cNvPr>
            <p:cNvSpPr/>
            <p:nvPr/>
          </p:nvSpPr>
          <p:spPr>
            <a:xfrm>
              <a:off x="6891611" y="4028647"/>
              <a:ext cx="367654" cy="382499"/>
            </a:xfrm>
            <a:custGeom>
              <a:avLst/>
              <a:gdLst/>
              <a:ahLst/>
              <a:cxnLst/>
              <a:rect l="l" t="t" r="r" b="b"/>
              <a:pathLst>
                <a:path w="12381" h="12882" extrusionOk="0">
                  <a:moveTo>
                    <a:pt x="5527" y="1"/>
                  </a:moveTo>
                  <a:lnTo>
                    <a:pt x="0" y="4135"/>
                  </a:lnTo>
                  <a:lnTo>
                    <a:pt x="6854" y="12881"/>
                  </a:lnTo>
                  <a:lnTo>
                    <a:pt x="12381" y="8747"/>
                  </a:lnTo>
                  <a:lnTo>
                    <a:pt x="5527" y="1"/>
                  </a:lnTo>
                  <a:close/>
                </a:path>
              </a:pathLst>
            </a:custGeom>
            <a:solidFill>
              <a:srgbClr val="FFBA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3918;p68">
              <a:extLst>
                <a:ext uri="{FF2B5EF4-FFF2-40B4-BE49-F238E27FC236}">
                  <a16:creationId xmlns:a16="http://schemas.microsoft.com/office/drawing/2014/main" id="{E3EEB0C1-E183-4816-9D14-4950BCCD964A}"/>
                </a:ext>
              </a:extLst>
            </p:cNvPr>
            <p:cNvSpPr/>
            <p:nvPr/>
          </p:nvSpPr>
          <p:spPr>
            <a:xfrm>
              <a:off x="7033107" y="4183029"/>
              <a:ext cx="518861" cy="365723"/>
            </a:xfrm>
            <a:custGeom>
              <a:avLst/>
              <a:gdLst/>
              <a:ahLst/>
              <a:cxnLst/>
              <a:rect l="l" t="t" r="r" b="b"/>
              <a:pathLst>
                <a:path w="17473" h="12317" extrusionOk="0">
                  <a:moveTo>
                    <a:pt x="14503" y="1"/>
                  </a:moveTo>
                  <a:cubicBezTo>
                    <a:pt x="13522" y="1"/>
                    <a:pt x="12430" y="319"/>
                    <a:pt x="11271" y="1003"/>
                  </a:cubicBezTo>
                  <a:cubicBezTo>
                    <a:pt x="10430" y="1510"/>
                    <a:pt x="9722" y="1680"/>
                    <a:pt x="9151" y="1680"/>
                  </a:cubicBezTo>
                  <a:cubicBezTo>
                    <a:pt x="8010" y="1680"/>
                    <a:pt x="7420" y="1003"/>
                    <a:pt x="7420" y="1003"/>
                  </a:cubicBezTo>
                  <a:lnTo>
                    <a:pt x="1" y="6573"/>
                  </a:lnTo>
                  <a:cubicBezTo>
                    <a:pt x="1393" y="10250"/>
                    <a:pt x="2764" y="12317"/>
                    <a:pt x="2764" y="12317"/>
                  </a:cubicBezTo>
                  <a:lnTo>
                    <a:pt x="17472" y="1286"/>
                  </a:lnTo>
                  <a:cubicBezTo>
                    <a:pt x="16690" y="456"/>
                    <a:pt x="15676" y="1"/>
                    <a:pt x="145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3919;p68">
              <a:extLst>
                <a:ext uri="{FF2B5EF4-FFF2-40B4-BE49-F238E27FC236}">
                  <a16:creationId xmlns:a16="http://schemas.microsoft.com/office/drawing/2014/main" id="{2776E616-8FC5-48BD-841B-9C727905D8FF}"/>
                </a:ext>
              </a:extLst>
            </p:cNvPr>
            <p:cNvSpPr/>
            <p:nvPr/>
          </p:nvSpPr>
          <p:spPr>
            <a:xfrm>
              <a:off x="7115153" y="4221187"/>
              <a:ext cx="460065" cy="359250"/>
            </a:xfrm>
            <a:custGeom>
              <a:avLst/>
              <a:gdLst/>
              <a:ahLst/>
              <a:cxnLst/>
              <a:rect l="l" t="t" r="r" b="b"/>
              <a:pathLst>
                <a:path w="15493" h="12099" extrusionOk="0">
                  <a:moveTo>
                    <a:pt x="14709" y="1"/>
                  </a:moveTo>
                  <a:lnTo>
                    <a:pt x="1" y="11032"/>
                  </a:lnTo>
                  <a:lnTo>
                    <a:pt x="784" y="12098"/>
                  </a:lnTo>
                  <a:lnTo>
                    <a:pt x="15493" y="1067"/>
                  </a:lnTo>
                  <a:lnTo>
                    <a:pt x="14709" y="1"/>
                  </a:ln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3920;p68">
              <a:extLst>
                <a:ext uri="{FF2B5EF4-FFF2-40B4-BE49-F238E27FC236}">
                  <a16:creationId xmlns:a16="http://schemas.microsoft.com/office/drawing/2014/main" id="{EB0F0593-71A8-4591-8522-6D1390D5CA6B}"/>
                </a:ext>
              </a:extLst>
            </p:cNvPr>
            <p:cNvSpPr/>
            <p:nvPr/>
          </p:nvSpPr>
          <p:spPr>
            <a:xfrm>
              <a:off x="7067345" y="4439650"/>
              <a:ext cx="145416" cy="40649"/>
            </a:xfrm>
            <a:custGeom>
              <a:avLst/>
              <a:gdLst/>
              <a:ahLst/>
              <a:cxnLst/>
              <a:rect l="l" t="t" r="r" b="b"/>
              <a:pathLst>
                <a:path w="4897" h="1369" extrusionOk="0">
                  <a:moveTo>
                    <a:pt x="2450" y="0"/>
                  </a:moveTo>
                  <a:cubicBezTo>
                    <a:pt x="1156" y="0"/>
                    <a:pt x="14" y="672"/>
                    <a:pt x="1" y="672"/>
                  </a:cubicBezTo>
                  <a:lnTo>
                    <a:pt x="131" y="912"/>
                  </a:lnTo>
                  <a:cubicBezTo>
                    <a:pt x="145" y="898"/>
                    <a:pt x="1228" y="261"/>
                    <a:pt x="2441" y="261"/>
                  </a:cubicBezTo>
                  <a:cubicBezTo>
                    <a:pt x="3215" y="261"/>
                    <a:pt x="4043" y="521"/>
                    <a:pt x="4679" y="1369"/>
                  </a:cubicBezTo>
                  <a:lnTo>
                    <a:pt x="4896" y="1216"/>
                  </a:lnTo>
                  <a:cubicBezTo>
                    <a:pt x="4194" y="283"/>
                    <a:pt x="3290" y="0"/>
                    <a:pt x="2450" y="0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3921;p68">
              <a:extLst>
                <a:ext uri="{FF2B5EF4-FFF2-40B4-BE49-F238E27FC236}">
                  <a16:creationId xmlns:a16="http://schemas.microsoft.com/office/drawing/2014/main" id="{E73CAF8E-968B-4E62-A94C-EBD27B8FB93B}"/>
                </a:ext>
              </a:extLst>
            </p:cNvPr>
            <p:cNvSpPr/>
            <p:nvPr/>
          </p:nvSpPr>
          <p:spPr>
            <a:xfrm>
              <a:off x="7142947" y="4204380"/>
              <a:ext cx="163501" cy="65294"/>
            </a:xfrm>
            <a:custGeom>
              <a:avLst/>
              <a:gdLst/>
              <a:ahLst/>
              <a:cxnLst/>
              <a:rect l="l" t="t" r="r" b="b"/>
              <a:pathLst>
                <a:path w="5506" h="2199" extrusionOk="0">
                  <a:moveTo>
                    <a:pt x="1959" y="262"/>
                  </a:moveTo>
                  <a:cubicBezTo>
                    <a:pt x="3068" y="262"/>
                    <a:pt x="4417" y="762"/>
                    <a:pt x="5027" y="980"/>
                  </a:cubicBezTo>
                  <a:cubicBezTo>
                    <a:pt x="4035" y="1360"/>
                    <a:pt x="2253" y="1941"/>
                    <a:pt x="1195" y="1941"/>
                  </a:cubicBezTo>
                  <a:cubicBezTo>
                    <a:pt x="861" y="1941"/>
                    <a:pt x="599" y="1883"/>
                    <a:pt x="457" y="1741"/>
                  </a:cubicBezTo>
                  <a:cubicBezTo>
                    <a:pt x="305" y="1611"/>
                    <a:pt x="305" y="1393"/>
                    <a:pt x="414" y="1067"/>
                  </a:cubicBezTo>
                  <a:cubicBezTo>
                    <a:pt x="523" y="762"/>
                    <a:pt x="740" y="545"/>
                    <a:pt x="1067" y="414"/>
                  </a:cubicBezTo>
                  <a:cubicBezTo>
                    <a:pt x="1328" y="305"/>
                    <a:pt x="1632" y="262"/>
                    <a:pt x="1959" y="262"/>
                  </a:cubicBezTo>
                  <a:close/>
                  <a:moveTo>
                    <a:pt x="1969" y="1"/>
                  </a:moveTo>
                  <a:cubicBezTo>
                    <a:pt x="1600" y="1"/>
                    <a:pt x="1253" y="51"/>
                    <a:pt x="958" y="175"/>
                  </a:cubicBezTo>
                  <a:cubicBezTo>
                    <a:pt x="566" y="327"/>
                    <a:pt x="305" y="610"/>
                    <a:pt x="174" y="980"/>
                  </a:cubicBezTo>
                  <a:cubicBezTo>
                    <a:pt x="0" y="1393"/>
                    <a:pt x="44" y="1720"/>
                    <a:pt x="261" y="1937"/>
                  </a:cubicBezTo>
                  <a:cubicBezTo>
                    <a:pt x="457" y="2133"/>
                    <a:pt x="805" y="2198"/>
                    <a:pt x="1219" y="2198"/>
                  </a:cubicBezTo>
                  <a:cubicBezTo>
                    <a:pt x="2677" y="2198"/>
                    <a:pt x="5092" y="1263"/>
                    <a:pt x="5418" y="1111"/>
                  </a:cubicBezTo>
                  <a:cubicBezTo>
                    <a:pt x="5483" y="1089"/>
                    <a:pt x="5505" y="1045"/>
                    <a:pt x="5505" y="1002"/>
                  </a:cubicBezTo>
                  <a:cubicBezTo>
                    <a:pt x="5505" y="936"/>
                    <a:pt x="5483" y="893"/>
                    <a:pt x="5440" y="871"/>
                  </a:cubicBezTo>
                  <a:cubicBezTo>
                    <a:pt x="5335" y="836"/>
                    <a:pt x="3475" y="1"/>
                    <a:pt x="1969" y="1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3922;p68">
              <a:extLst>
                <a:ext uri="{FF2B5EF4-FFF2-40B4-BE49-F238E27FC236}">
                  <a16:creationId xmlns:a16="http://schemas.microsoft.com/office/drawing/2014/main" id="{DC0BD145-DC31-4620-A83E-EA9695437B60}"/>
                </a:ext>
              </a:extLst>
            </p:cNvPr>
            <p:cNvSpPr/>
            <p:nvPr/>
          </p:nvSpPr>
          <p:spPr>
            <a:xfrm>
              <a:off x="7288303" y="4107249"/>
              <a:ext cx="100191" cy="130766"/>
            </a:xfrm>
            <a:custGeom>
              <a:avLst/>
              <a:gdLst/>
              <a:ahLst/>
              <a:cxnLst/>
              <a:rect l="l" t="t" r="r" b="b"/>
              <a:pathLst>
                <a:path w="3374" h="4404" extrusionOk="0">
                  <a:moveTo>
                    <a:pt x="2177" y="269"/>
                  </a:moveTo>
                  <a:cubicBezTo>
                    <a:pt x="2481" y="313"/>
                    <a:pt x="2677" y="400"/>
                    <a:pt x="2743" y="574"/>
                  </a:cubicBezTo>
                  <a:cubicBezTo>
                    <a:pt x="2982" y="1292"/>
                    <a:pt x="1415" y="3120"/>
                    <a:pt x="588" y="3968"/>
                  </a:cubicBezTo>
                  <a:cubicBezTo>
                    <a:pt x="523" y="3272"/>
                    <a:pt x="458" y="1401"/>
                    <a:pt x="1198" y="617"/>
                  </a:cubicBezTo>
                  <a:cubicBezTo>
                    <a:pt x="1437" y="378"/>
                    <a:pt x="1698" y="269"/>
                    <a:pt x="2024" y="269"/>
                  </a:cubicBezTo>
                  <a:close/>
                  <a:moveTo>
                    <a:pt x="2024" y="0"/>
                  </a:moveTo>
                  <a:cubicBezTo>
                    <a:pt x="1624" y="0"/>
                    <a:pt x="1290" y="136"/>
                    <a:pt x="1024" y="422"/>
                  </a:cubicBezTo>
                  <a:cubicBezTo>
                    <a:pt x="1" y="1488"/>
                    <a:pt x="327" y="4164"/>
                    <a:pt x="349" y="4294"/>
                  </a:cubicBezTo>
                  <a:cubicBezTo>
                    <a:pt x="349" y="4338"/>
                    <a:pt x="393" y="4382"/>
                    <a:pt x="436" y="4403"/>
                  </a:cubicBezTo>
                  <a:lnTo>
                    <a:pt x="480" y="4403"/>
                  </a:lnTo>
                  <a:cubicBezTo>
                    <a:pt x="523" y="4403"/>
                    <a:pt x="545" y="4382"/>
                    <a:pt x="567" y="4360"/>
                  </a:cubicBezTo>
                  <a:cubicBezTo>
                    <a:pt x="871" y="4077"/>
                    <a:pt x="3373" y="1575"/>
                    <a:pt x="2982" y="487"/>
                  </a:cubicBezTo>
                  <a:cubicBezTo>
                    <a:pt x="2895" y="204"/>
                    <a:pt x="2612" y="52"/>
                    <a:pt x="2199" y="8"/>
                  </a:cubicBezTo>
                  <a:cubicBezTo>
                    <a:pt x="2139" y="3"/>
                    <a:pt x="2081" y="0"/>
                    <a:pt x="2024" y="0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3923;p68">
              <a:extLst>
                <a:ext uri="{FF2B5EF4-FFF2-40B4-BE49-F238E27FC236}">
                  <a16:creationId xmlns:a16="http://schemas.microsoft.com/office/drawing/2014/main" id="{573F03DD-C147-455A-A9D0-06BCE3FB3A3C}"/>
                </a:ext>
              </a:extLst>
            </p:cNvPr>
            <p:cNvSpPr/>
            <p:nvPr/>
          </p:nvSpPr>
          <p:spPr>
            <a:xfrm>
              <a:off x="7271526" y="4230867"/>
              <a:ext cx="34268" cy="59474"/>
            </a:xfrm>
            <a:custGeom>
              <a:avLst/>
              <a:gdLst/>
              <a:ahLst/>
              <a:cxnLst/>
              <a:rect l="l" t="t" r="r" b="b"/>
              <a:pathLst>
                <a:path w="1154" h="2003" extrusionOk="0">
                  <a:moveTo>
                    <a:pt x="995" y="0"/>
                  </a:moveTo>
                  <a:cubicBezTo>
                    <a:pt x="972" y="0"/>
                    <a:pt x="951" y="7"/>
                    <a:pt x="936" y="23"/>
                  </a:cubicBezTo>
                  <a:cubicBezTo>
                    <a:pt x="914" y="44"/>
                    <a:pt x="414" y="414"/>
                    <a:pt x="0" y="1829"/>
                  </a:cubicBezTo>
                  <a:cubicBezTo>
                    <a:pt x="0" y="1894"/>
                    <a:pt x="22" y="1959"/>
                    <a:pt x="109" y="1981"/>
                  </a:cubicBezTo>
                  <a:cubicBezTo>
                    <a:pt x="109" y="2003"/>
                    <a:pt x="131" y="2003"/>
                    <a:pt x="131" y="2003"/>
                  </a:cubicBezTo>
                  <a:cubicBezTo>
                    <a:pt x="196" y="2003"/>
                    <a:pt x="261" y="1959"/>
                    <a:pt x="261" y="1894"/>
                  </a:cubicBezTo>
                  <a:cubicBezTo>
                    <a:pt x="653" y="610"/>
                    <a:pt x="1088" y="262"/>
                    <a:pt x="1088" y="240"/>
                  </a:cubicBezTo>
                  <a:cubicBezTo>
                    <a:pt x="1153" y="197"/>
                    <a:pt x="1153" y="110"/>
                    <a:pt x="1110" y="66"/>
                  </a:cubicBezTo>
                  <a:cubicBezTo>
                    <a:pt x="1082" y="24"/>
                    <a:pt x="1036" y="0"/>
                    <a:pt x="995" y="0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3924;p68">
              <a:extLst>
                <a:ext uri="{FF2B5EF4-FFF2-40B4-BE49-F238E27FC236}">
                  <a16:creationId xmlns:a16="http://schemas.microsoft.com/office/drawing/2014/main" id="{F638AF78-68DD-4729-852B-0A2B024B3136}"/>
                </a:ext>
              </a:extLst>
            </p:cNvPr>
            <p:cNvSpPr/>
            <p:nvPr/>
          </p:nvSpPr>
          <p:spPr>
            <a:xfrm>
              <a:off x="6419316" y="3317520"/>
              <a:ext cx="756629" cy="969520"/>
            </a:xfrm>
            <a:custGeom>
              <a:avLst/>
              <a:gdLst/>
              <a:ahLst/>
              <a:cxnLst/>
              <a:rect l="l" t="t" r="r" b="b"/>
              <a:pathLst>
                <a:path w="25480" h="32652" extrusionOk="0">
                  <a:moveTo>
                    <a:pt x="4181" y="1"/>
                  </a:moveTo>
                  <a:cubicBezTo>
                    <a:pt x="2046" y="1"/>
                    <a:pt x="871" y="1777"/>
                    <a:pt x="871" y="1777"/>
                  </a:cubicBezTo>
                  <a:lnTo>
                    <a:pt x="0" y="9284"/>
                  </a:lnTo>
                  <a:lnTo>
                    <a:pt x="17015" y="32652"/>
                  </a:lnTo>
                  <a:lnTo>
                    <a:pt x="25479" y="26777"/>
                  </a:lnTo>
                  <a:cubicBezTo>
                    <a:pt x="25479" y="26777"/>
                    <a:pt x="16819" y="13135"/>
                    <a:pt x="10662" y="4693"/>
                  </a:cubicBezTo>
                  <a:cubicBezTo>
                    <a:pt x="8005" y="1037"/>
                    <a:pt x="5813" y="1"/>
                    <a:pt x="41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3925;p68">
              <a:extLst>
                <a:ext uri="{FF2B5EF4-FFF2-40B4-BE49-F238E27FC236}">
                  <a16:creationId xmlns:a16="http://schemas.microsoft.com/office/drawing/2014/main" id="{1874B497-6B73-4F23-B3C8-8639F1BF590A}"/>
                </a:ext>
              </a:extLst>
            </p:cNvPr>
            <p:cNvSpPr/>
            <p:nvPr/>
          </p:nvSpPr>
          <p:spPr>
            <a:xfrm>
              <a:off x="5985773" y="3317283"/>
              <a:ext cx="550516" cy="294639"/>
            </a:xfrm>
            <a:custGeom>
              <a:avLst/>
              <a:gdLst/>
              <a:ahLst/>
              <a:cxnLst/>
              <a:rect l="l" t="t" r="r" b="b"/>
              <a:pathLst>
                <a:path w="18539" h="9923" extrusionOk="0">
                  <a:moveTo>
                    <a:pt x="18538" y="1"/>
                  </a:moveTo>
                  <a:lnTo>
                    <a:pt x="1" y="1328"/>
                  </a:lnTo>
                  <a:lnTo>
                    <a:pt x="6049" y="9923"/>
                  </a:lnTo>
                  <a:lnTo>
                    <a:pt x="16493" y="9923"/>
                  </a:lnTo>
                  <a:lnTo>
                    <a:pt x="185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3926;p68">
              <a:extLst>
                <a:ext uri="{FF2B5EF4-FFF2-40B4-BE49-F238E27FC236}">
                  <a16:creationId xmlns:a16="http://schemas.microsoft.com/office/drawing/2014/main" id="{2BEBECCD-896C-498B-A371-CF1B6DB0377A}"/>
                </a:ext>
              </a:extLst>
            </p:cNvPr>
            <p:cNvSpPr/>
            <p:nvPr/>
          </p:nvSpPr>
          <p:spPr>
            <a:xfrm>
              <a:off x="5676294" y="3317283"/>
              <a:ext cx="736584" cy="438707"/>
            </a:xfrm>
            <a:custGeom>
              <a:avLst/>
              <a:gdLst/>
              <a:ahLst/>
              <a:cxnLst/>
              <a:rect l="l" t="t" r="r" b="b"/>
              <a:pathLst>
                <a:path w="24805" h="14775" extrusionOk="0">
                  <a:moveTo>
                    <a:pt x="892" y="1"/>
                  </a:moveTo>
                  <a:cubicBezTo>
                    <a:pt x="892" y="1"/>
                    <a:pt x="0" y="2547"/>
                    <a:pt x="109" y="5615"/>
                  </a:cubicBezTo>
                  <a:cubicBezTo>
                    <a:pt x="283" y="10728"/>
                    <a:pt x="4504" y="14775"/>
                    <a:pt x="9617" y="14775"/>
                  </a:cubicBezTo>
                  <a:lnTo>
                    <a:pt x="24718" y="14775"/>
                  </a:lnTo>
                  <a:lnTo>
                    <a:pt x="24805" y="2568"/>
                  </a:lnTo>
                  <a:lnTo>
                    <a:pt x="14731" y="349"/>
                  </a:lnTo>
                  <a:lnTo>
                    <a:pt x="89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3927;p68">
              <a:extLst>
                <a:ext uri="{FF2B5EF4-FFF2-40B4-BE49-F238E27FC236}">
                  <a16:creationId xmlns:a16="http://schemas.microsoft.com/office/drawing/2014/main" id="{637415CC-24CC-45DE-B80C-F260E4CAB238}"/>
                </a:ext>
              </a:extLst>
            </p:cNvPr>
            <p:cNvSpPr/>
            <p:nvPr/>
          </p:nvSpPr>
          <p:spPr>
            <a:xfrm>
              <a:off x="6377951" y="4253495"/>
              <a:ext cx="259772" cy="356013"/>
            </a:xfrm>
            <a:custGeom>
              <a:avLst/>
              <a:gdLst/>
              <a:ahLst/>
              <a:cxnLst/>
              <a:rect l="l" t="t" r="r" b="b"/>
              <a:pathLst>
                <a:path w="8748" h="11990" extrusionOk="0">
                  <a:moveTo>
                    <a:pt x="6833" y="0"/>
                  </a:moveTo>
                  <a:lnTo>
                    <a:pt x="1" y="1045"/>
                  </a:lnTo>
                  <a:lnTo>
                    <a:pt x="1915" y="11989"/>
                  </a:lnTo>
                  <a:lnTo>
                    <a:pt x="8748" y="10967"/>
                  </a:lnTo>
                  <a:lnTo>
                    <a:pt x="6833" y="0"/>
                  </a:lnTo>
                  <a:close/>
                </a:path>
              </a:pathLst>
            </a:custGeom>
            <a:solidFill>
              <a:srgbClr val="FFBA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3928;p68">
              <a:extLst>
                <a:ext uri="{FF2B5EF4-FFF2-40B4-BE49-F238E27FC236}">
                  <a16:creationId xmlns:a16="http://schemas.microsoft.com/office/drawing/2014/main" id="{17CC537A-081A-415D-9025-D335488FF063}"/>
                </a:ext>
              </a:extLst>
            </p:cNvPr>
            <p:cNvSpPr/>
            <p:nvPr/>
          </p:nvSpPr>
          <p:spPr>
            <a:xfrm>
              <a:off x="6380535" y="4509343"/>
              <a:ext cx="546655" cy="230681"/>
            </a:xfrm>
            <a:custGeom>
              <a:avLst/>
              <a:gdLst/>
              <a:ahLst/>
              <a:cxnLst/>
              <a:rect l="l" t="t" r="r" b="b"/>
              <a:pathLst>
                <a:path w="18409" h="7769" extrusionOk="0">
                  <a:moveTo>
                    <a:pt x="9683" y="1"/>
                  </a:moveTo>
                  <a:lnTo>
                    <a:pt x="523" y="1393"/>
                  </a:lnTo>
                  <a:cubicBezTo>
                    <a:pt x="1" y="5310"/>
                    <a:pt x="240" y="7768"/>
                    <a:pt x="240" y="7768"/>
                  </a:cubicBezTo>
                  <a:lnTo>
                    <a:pt x="18408" y="5005"/>
                  </a:lnTo>
                  <a:cubicBezTo>
                    <a:pt x="17890" y="3076"/>
                    <a:pt x="16204" y="1819"/>
                    <a:pt x="13484" y="1819"/>
                  </a:cubicBezTo>
                  <a:cubicBezTo>
                    <a:pt x="13351" y="1819"/>
                    <a:pt x="13216" y="1822"/>
                    <a:pt x="13077" y="1828"/>
                  </a:cubicBezTo>
                  <a:cubicBezTo>
                    <a:pt x="12969" y="1834"/>
                    <a:pt x="12863" y="1837"/>
                    <a:pt x="12761" y="1837"/>
                  </a:cubicBezTo>
                  <a:cubicBezTo>
                    <a:pt x="10107" y="1837"/>
                    <a:pt x="9683" y="1"/>
                    <a:pt x="968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3929;p68">
              <a:extLst>
                <a:ext uri="{FF2B5EF4-FFF2-40B4-BE49-F238E27FC236}">
                  <a16:creationId xmlns:a16="http://schemas.microsoft.com/office/drawing/2014/main" id="{30BC60E4-1711-4EE1-874C-E23EE17FB5E9}"/>
                </a:ext>
              </a:extLst>
            </p:cNvPr>
            <p:cNvSpPr/>
            <p:nvPr/>
          </p:nvSpPr>
          <p:spPr>
            <a:xfrm>
              <a:off x="6387662" y="4658589"/>
              <a:ext cx="545319" cy="120195"/>
            </a:xfrm>
            <a:custGeom>
              <a:avLst/>
              <a:gdLst/>
              <a:ahLst/>
              <a:cxnLst/>
              <a:rect l="l" t="t" r="r" b="b"/>
              <a:pathLst>
                <a:path w="18364" h="4048" extrusionOk="0">
                  <a:moveTo>
                    <a:pt x="18168" y="1"/>
                  </a:moveTo>
                  <a:lnTo>
                    <a:pt x="0" y="2742"/>
                  </a:lnTo>
                  <a:lnTo>
                    <a:pt x="196" y="4048"/>
                  </a:lnTo>
                  <a:lnTo>
                    <a:pt x="18364" y="1285"/>
                  </a:lnTo>
                  <a:lnTo>
                    <a:pt x="18168" y="1"/>
                  </a:ln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3930;p68">
              <a:extLst>
                <a:ext uri="{FF2B5EF4-FFF2-40B4-BE49-F238E27FC236}">
                  <a16:creationId xmlns:a16="http://schemas.microsoft.com/office/drawing/2014/main" id="{A36CEB9B-EE9F-4D5C-9DEF-D81BE83CF07B}"/>
                </a:ext>
              </a:extLst>
            </p:cNvPr>
            <p:cNvSpPr/>
            <p:nvPr/>
          </p:nvSpPr>
          <p:spPr>
            <a:xfrm>
              <a:off x="6387008" y="4639168"/>
              <a:ext cx="120859" cy="84059"/>
            </a:xfrm>
            <a:custGeom>
              <a:avLst/>
              <a:gdLst/>
              <a:ahLst/>
              <a:cxnLst/>
              <a:rect l="l" t="t" r="r" b="b"/>
              <a:pathLst>
                <a:path w="4070" h="2831" extrusionOk="0">
                  <a:moveTo>
                    <a:pt x="101" y="1"/>
                  </a:moveTo>
                  <a:cubicBezTo>
                    <a:pt x="40" y="1"/>
                    <a:pt x="4" y="2"/>
                    <a:pt x="0" y="2"/>
                  </a:cubicBezTo>
                  <a:lnTo>
                    <a:pt x="22" y="263"/>
                  </a:lnTo>
                  <a:cubicBezTo>
                    <a:pt x="22" y="263"/>
                    <a:pt x="38" y="263"/>
                    <a:pt x="67" y="263"/>
                  </a:cubicBezTo>
                  <a:cubicBezTo>
                    <a:pt x="255" y="263"/>
                    <a:pt x="1011" y="279"/>
                    <a:pt x="1785" y="524"/>
                  </a:cubicBezTo>
                  <a:cubicBezTo>
                    <a:pt x="2959" y="938"/>
                    <a:pt x="3634" y="1699"/>
                    <a:pt x="3808" y="2831"/>
                  </a:cubicBezTo>
                  <a:lnTo>
                    <a:pt x="4069" y="2787"/>
                  </a:lnTo>
                  <a:cubicBezTo>
                    <a:pt x="3675" y="126"/>
                    <a:pt x="691" y="1"/>
                    <a:pt x="101" y="1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3931;p68">
              <a:extLst>
                <a:ext uri="{FF2B5EF4-FFF2-40B4-BE49-F238E27FC236}">
                  <a16:creationId xmlns:a16="http://schemas.microsoft.com/office/drawing/2014/main" id="{86A481E7-2BBA-4F8D-93CF-7911B3AA2248}"/>
                </a:ext>
              </a:extLst>
            </p:cNvPr>
            <p:cNvSpPr/>
            <p:nvPr/>
          </p:nvSpPr>
          <p:spPr>
            <a:xfrm>
              <a:off x="6551755" y="4467712"/>
              <a:ext cx="153820" cy="87533"/>
            </a:xfrm>
            <a:custGeom>
              <a:avLst/>
              <a:gdLst/>
              <a:ahLst/>
              <a:cxnLst/>
              <a:rect l="l" t="t" r="r" b="b"/>
              <a:pathLst>
                <a:path w="5180" h="2948" extrusionOk="0">
                  <a:moveTo>
                    <a:pt x="1524" y="271"/>
                  </a:moveTo>
                  <a:cubicBezTo>
                    <a:pt x="2720" y="380"/>
                    <a:pt x="4200" y="2012"/>
                    <a:pt x="4722" y="2643"/>
                  </a:cubicBezTo>
                  <a:cubicBezTo>
                    <a:pt x="3351" y="2469"/>
                    <a:pt x="588" y="1947"/>
                    <a:pt x="349" y="1163"/>
                  </a:cubicBezTo>
                  <a:cubicBezTo>
                    <a:pt x="284" y="968"/>
                    <a:pt x="371" y="772"/>
                    <a:pt x="632" y="554"/>
                  </a:cubicBezTo>
                  <a:cubicBezTo>
                    <a:pt x="849" y="358"/>
                    <a:pt x="1089" y="271"/>
                    <a:pt x="1371" y="271"/>
                  </a:cubicBezTo>
                  <a:close/>
                  <a:moveTo>
                    <a:pt x="1373" y="1"/>
                  </a:moveTo>
                  <a:cubicBezTo>
                    <a:pt x="1029" y="1"/>
                    <a:pt x="719" y="115"/>
                    <a:pt x="458" y="358"/>
                  </a:cubicBezTo>
                  <a:cubicBezTo>
                    <a:pt x="131" y="641"/>
                    <a:pt x="1" y="946"/>
                    <a:pt x="88" y="1229"/>
                  </a:cubicBezTo>
                  <a:cubicBezTo>
                    <a:pt x="479" y="2425"/>
                    <a:pt x="4570" y="2904"/>
                    <a:pt x="5027" y="2948"/>
                  </a:cubicBezTo>
                  <a:lnTo>
                    <a:pt x="5049" y="2948"/>
                  </a:lnTo>
                  <a:cubicBezTo>
                    <a:pt x="5092" y="2948"/>
                    <a:pt x="5136" y="2926"/>
                    <a:pt x="5157" y="2882"/>
                  </a:cubicBezTo>
                  <a:cubicBezTo>
                    <a:pt x="5179" y="2839"/>
                    <a:pt x="5179" y="2795"/>
                    <a:pt x="5157" y="2752"/>
                  </a:cubicBezTo>
                  <a:cubicBezTo>
                    <a:pt x="5070" y="2643"/>
                    <a:pt x="3156" y="162"/>
                    <a:pt x="1546" y="10"/>
                  </a:cubicBezTo>
                  <a:cubicBezTo>
                    <a:pt x="1487" y="4"/>
                    <a:pt x="1429" y="1"/>
                    <a:pt x="1373" y="1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3932;p68">
              <a:extLst>
                <a:ext uri="{FF2B5EF4-FFF2-40B4-BE49-F238E27FC236}">
                  <a16:creationId xmlns:a16="http://schemas.microsoft.com/office/drawing/2014/main" id="{B516F2AA-CFAA-484A-A531-4E9C6AD0098F}"/>
                </a:ext>
              </a:extLst>
            </p:cNvPr>
            <p:cNvSpPr/>
            <p:nvPr/>
          </p:nvSpPr>
          <p:spPr>
            <a:xfrm>
              <a:off x="6697140" y="4456368"/>
              <a:ext cx="124719" cy="98876"/>
            </a:xfrm>
            <a:custGeom>
              <a:avLst/>
              <a:gdLst/>
              <a:ahLst/>
              <a:cxnLst/>
              <a:rect l="l" t="t" r="r" b="b"/>
              <a:pathLst>
                <a:path w="4200" h="3330" extrusionOk="0">
                  <a:moveTo>
                    <a:pt x="2872" y="262"/>
                  </a:moveTo>
                  <a:cubicBezTo>
                    <a:pt x="3090" y="262"/>
                    <a:pt x="3307" y="349"/>
                    <a:pt x="3525" y="501"/>
                  </a:cubicBezTo>
                  <a:cubicBezTo>
                    <a:pt x="3786" y="653"/>
                    <a:pt x="3917" y="827"/>
                    <a:pt x="3873" y="1023"/>
                  </a:cubicBezTo>
                  <a:cubicBezTo>
                    <a:pt x="3764" y="1785"/>
                    <a:pt x="1523" y="2633"/>
                    <a:pt x="392" y="3003"/>
                  </a:cubicBezTo>
                  <a:cubicBezTo>
                    <a:pt x="675" y="2350"/>
                    <a:pt x="1480" y="653"/>
                    <a:pt x="2524" y="327"/>
                  </a:cubicBezTo>
                  <a:cubicBezTo>
                    <a:pt x="2633" y="283"/>
                    <a:pt x="2742" y="262"/>
                    <a:pt x="2872" y="262"/>
                  </a:cubicBezTo>
                  <a:close/>
                  <a:moveTo>
                    <a:pt x="2855" y="1"/>
                  </a:moveTo>
                  <a:cubicBezTo>
                    <a:pt x="2715" y="1"/>
                    <a:pt x="2575" y="22"/>
                    <a:pt x="2437" y="66"/>
                  </a:cubicBezTo>
                  <a:cubicBezTo>
                    <a:pt x="1045" y="523"/>
                    <a:pt x="66" y="3047"/>
                    <a:pt x="22" y="3155"/>
                  </a:cubicBezTo>
                  <a:cubicBezTo>
                    <a:pt x="0" y="3199"/>
                    <a:pt x="22" y="3264"/>
                    <a:pt x="44" y="3286"/>
                  </a:cubicBezTo>
                  <a:cubicBezTo>
                    <a:pt x="66" y="3330"/>
                    <a:pt x="109" y="3330"/>
                    <a:pt x="153" y="3330"/>
                  </a:cubicBezTo>
                  <a:lnTo>
                    <a:pt x="174" y="3330"/>
                  </a:lnTo>
                  <a:cubicBezTo>
                    <a:pt x="566" y="3221"/>
                    <a:pt x="3960" y="2198"/>
                    <a:pt x="4134" y="1067"/>
                  </a:cubicBezTo>
                  <a:cubicBezTo>
                    <a:pt x="4200" y="762"/>
                    <a:pt x="4026" y="501"/>
                    <a:pt x="3677" y="262"/>
                  </a:cubicBezTo>
                  <a:cubicBezTo>
                    <a:pt x="3416" y="88"/>
                    <a:pt x="3136" y="1"/>
                    <a:pt x="2855" y="1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3933;p68">
              <a:extLst>
                <a:ext uri="{FF2B5EF4-FFF2-40B4-BE49-F238E27FC236}">
                  <a16:creationId xmlns:a16="http://schemas.microsoft.com/office/drawing/2014/main" id="{760AEC45-1589-4C9A-B4A3-01C6AB93A5F3}"/>
                </a:ext>
              </a:extLst>
            </p:cNvPr>
            <p:cNvSpPr/>
            <p:nvPr/>
          </p:nvSpPr>
          <p:spPr>
            <a:xfrm>
              <a:off x="6648678" y="4547946"/>
              <a:ext cx="55589" cy="40887"/>
            </a:xfrm>
            <a:custGeom>
              <a:avLst/>
              <a:gdLst/>
              <a:ahLst/>
              <a:cxnLst/>
              <a:rect l="l" t="t" r="r" b="b"/>
              <a:pathLst>
                <a:path w="1872" h="1377" extrusionOk="0">
                  <a:moveTo>
                    <a:pt x="1753" y="1"/>
                  </a:moveTo>
                  <a:cubicBezTo>
                    <a:pt x="1742" y="1"/>
                    <a:pt x="1730" y="2"/>
                    <a:pt x="1719" y="6"/>
                  </a:cubicBezTo>
                  <a:cubicBezTo>
                    <a:pt x="1698" y="6"/>
                    <a:pt x="1088" y="93"/>
                    <a:pt x="66" y="1138"/>
                  </a:cubicBezTo>
                  <a:cubicBezTo>
                    <a:pt x="0" y="1203"/>
                    <a:pt x="0" y="1290"/>
                    <a:pt x="66" y="1333"/>
                  </a:cubicBezTo>
                  <a:cubicBezTo>
                    <a:pt x="87" y="1355"/>
                    <a:pt x="109" y="1377"/>
                    <a:pt x="153" y="1377"/>
                  </a:cubicBezTo>
                  <a:cubicBezTo>
                    <a:pt x="174" y="1377"/>
                    <a:pt x="218" y="1355"/>
                    <a:pt x="240" y="1333"/>
                  </a:cubicBezTo>
                  <a:cubicBezTo>
                    <a:pt x="1197" y="376"/>
                    <a:pt x="1741" y="267"/>
                    <a:pt x="1763" y="267"/>
                  </a:cubicBezTo>
                  <a:cubicBezTo>
                    <a:pt x="1828" y="246"/>
                    <a:pt x="1872" y="180"/>
                    <a:pt x="1872" y="115"/>
                  </a:cubicBezTo>
                  <a:cubicBezTo>
                    <a:pt x="1854" y="43"/>
                    <a:pt x="1806" y="1"/>
                    <a:pt x="1753" y="1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3934;p68">
              <a:extLst>
                <a:ext uri="{FF2B5EF4-FFF2-40B4-BE49-F238E27FC236}">
                  <a16:creationId xmlns:a16="http://schemas.microsoft.com/office/drawing/2014/main" id="{E263E639-7531-47B1-A85E-C04EDBC81513}"/>
                </a:ext>
              </a:extLst>
            </p:cNvPr>
            <p:cNvSpPr/>
            <p:nvPr/>
          </p:nvSpPr>
          <p:spPr>
            <a:xfrm>
              <a:off x="6686153" y="4559735"/>
              <a:ext cx="54936" cy="41391"/>
            </a:xfrm>
            <a:custGeom>
              <a:avLst/>
              <a:gdLst/>
              <a:ahLst/>
              <a:cxnLst/>
              <a:rect l="l" t="t" r="r" b="b"/>
              <a:pathLst>
                <a:path w="1850" h="1394" extrusionOk="0">
                  <a:moveTo>
                    <a:pt x="1698" y="1"/>
                  </a:moveTo>
                  <a:cubicBezTo>
                    <a:pt x="1632" y="23"/>
                    <a:pt x="566" y="240"/>
                    <a:pt x="44" y="1198"/>
                  </a:cubicBezTo>
                  <a:cubicBezTo>
                    <a:pt x="0" y="1263"/>
                    <a:pt x="22" y="1350"/>
                    <a:pt x="87" y="1372"/>
                  </a:cubicBezTo>
                  <a:cubicBezTo>
                    <a:pt x="109" y="1393"/>
                    <a:pt x="131" y="1393"/>
                    <a:pt x="153" y="1393"/>
                  </a:cubicBezTo>
                  <a:cubicBezTo>
                    <a:pt x="218" y="1393"/>
                    <a:pt x="261" y="1372"/>
                    <a:pt x="283" y="1328"/>
                  </a:cubicBezTo>
                  <a:cubicBezTo>
                    <a:pt x="740" y="479"/>
                    <a:pt x="1741" y="262"/>
                    <a:pt x="1741" y="262"/>
                  </a:cubicBezTo>
                  <a:cubicBezTo>
                    <a:pt x="1806" y="240"/>
                    <a:pt x="1850" y="175"/>
                    <a:pt x="1850" y="110"/>
                  </a:cubicBezTo>
                  <a:cubicBezTo>
                    <a:pt x="1828" y="44"/>
                    <a:pt x="1763" y="1"/>
                    <a:pt x="1698" y="1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3935;p68">
              <a:extLst>
                <a:ext uri="{FF2B5EF4-FFF2-40B4-BE49-F238E27FC236}">
                  <a16:creationId xmlns:a16="http://schemas.microsoft.com/office/drawing/2014/main" id="{85E942A5-82DA-4E12-9B7A-78EA880CA34A}"/>
                </a:ext>
              </a:extLst>
            </p:cNvPr>
            <p:cNvSpPr/>
            <p:nvPr/>
          </p:nvSpPr>
          <p:spPr>
            <a:xfrm>
              <a:off x="6195121" y="3377800"/>
              <a:ext cx="453591" cy="1050105"/>
            </a:xfrm>
            <a:custGeom>
              <a:avLst/>
              <a:gdLst/>
              <a:ahLst/>
              <a:cxnLst/>
              <a:rect l="l" t="t" r="r" b="b"/>
              <a:pathLst>
                <a:path w="15275" h="35366" extrusionOk="0">
                  <a:moveTo>
                    <a:pt x="6140" y="0"/>
                  </a:moveTo>
                  <a:cubicBezTo>
                    <a:pt x="4943" y="0"/>
                    <a:pt x="4047" y="530"/>
                    <a:pt x="4047" y="530"/>
                  </a:cubicBezTo>
                  <a:lnTo>
                    <a:pt x="0" y="6906"/>
                  </a:lnTo>
                  <a:lnTo>
                    <a:pt x="5092" y="35365"/>
                  </a:lnTo>
                  <a:lnTo>
                    <a:pt x="15274" y="33777"/>
                  </a:lnTo>
                  <a:cubicBezTo>
                    <a:pt x="15274" y="33777"/>
                    <a:pt x="13425" y="17698"/>
                    <a:pt x="11597" y="7428"/>
                  </a:cubicBezTo>
                  <a:cubicBezTo>
                    <a:pt x="10481" y="1229"/>
                    <a:pt x="7962" y="0"/>
                    <a:pt x="61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3936;p68">
              <a:extLst>
                <a:ext uri="{FF2B5EF4-FFF2-40B4-BE49-F238E27FC236}">
                  <a16:creationId xmlns:a16="http://schemas.microsoft.com/office/drawing/2014/main" id="{942CF5D5-AB68-4C68-BF21-238F5CE2270A}"/>
                </a:ext>
              </a:extLst>
            </p:cNvPr>
            <p:cNvSpPr/>
            <p:nvPr/>
          </p:nvSpPr>
          <p:spPr>
            <a:xfrm>
              <a:off x="6206732" y="3669431"/>
              <a:ext cx="23311" cy="87237"/>
            </a:xfrm>
            <a:custGeom>
              <a:avLst/>
              <a:gdLst/>
              <a:ahLst/>
              <a:cxnLst/>
              <a:rect l="l" t="t" r="r" b="b"/>
              <a:pathLst>
                <a:path w="785" h="2938" extrusionOk="0">
                  <a:moveTo>
                    <a:pt x="262" y="0"/>
                  </a:moveTo>
                  <a:lnTo>
                    <a:pt x="1" y="44"/>
                  </a:lnTo>
                  <a:lnTo>
                    <a:pt x="501" y="2937"/>
                  </a:lnTo>
                  <a:lnTo>
                    <a:pt x="784" y="2894"/>
                  </a:lnTo>
                  <a:lnTo>
                    <a:pt x="262" y="0"/>
                  </a:lnTo>
                  <a:close/>
                </a:path>
              </a:pathLst>
            </a:custGeom>
            <a:solidFill>
              <a:srgbClr val="473D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3937;p68">
              <a:extLst>
                <a:ext uri="{FF2B5EF4-FFF2-40B4-BE49-F238E27FC236}">
                  <a16:creationId xmlns:a16="http://schemas.microsoft.com/office/drawing/2014/main" id="{87FE3B2E-91B8-47D0-8EF1-6C3F7B75B0D8}"/>
                </a:ext>
              </a:extLst>
            </p:cNvPr>
            <p:cNvSpPr/>
            <p:nvPr/>
          </p:nvSpPr>
          <p:spPr>
            <a:xfrm>
              <a:off x="6083320" y="2677008"/>
              <a:ext cx="498193" cy="684204"/>
            </a:xfrm>
            <a:custGeom>
              <a:avLst/>
              <a:gdLst/>
              <a:ahLst/>
              <a:cxnLst/>
              <a:rect l="l" t="t" r="r" b="b"/>
              <a:pathLst>
                <a:path w="16777" h="23043" extrusionOk="0">
                  <a:moveTo>
                    <a:pt x="6441" y="1"/>
                  </a:moveTo>
                  <a:lnTo>
                    <a:pt x="1" y="9726"/>
                  </a:lnTo>
                  <a:lnTo>
                    <a:pt x="5092" y="18713"/>
                  </a:lnTo>
                  <a:cubicBezTo>
                    <a:pt x="5571" y="19561"/>
                    <a:pt x="6311" y="20236"/>
                    <a:pt x="7203" y="20649"/>
                  </a:cubicBezTo>
                  <a:lnTo>
                    <a:pt x="12468" y="23042"/>
                  </a:lnTo>
                  <a:lnTo>
                    <a:pt x="16777" y="17168"/>
                  </a:lnTo>
                  <a:lnTo>
                    <a:pt x="10815" y="13512"/>
                  </a:lnTo>
                  <a:cubicBezTo>
                    <a:pt x="9270" y="6593"/>
                    <a:pt x="6441" y="1"/>
                    <a:pt x="644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3938;p68">
              <a:extLst>
                <a:ext uri="{FF2B5EF4-FFF2-40B4-BE49-F238E27FC236}">
                  <a16:creationId xmlns:a16="http://schemas.microsoft.com/office/drawing/2014/main" id="{1CD63DA3-CBFE-4CB0-AC7F-D6084CF936F3}"/>
                </a:ext>
              </a:extLst>
            </p:cNvPr>
            <p:cNvSpPr/>
            <p:nvPr/>
          </p:nvSpPr>
          <p:spPr>
            <a:xfrm>
              <a:off x="5670474" y="2523872"/>
              <a:ext cx="617062" cy="804370"/>
            </a:xfrm>
            <a:custGeom>
              <a:avLst/>
              <a:gdLst/>
              <a:ahLst/>
              <a:cxnLst/>
              <a:rect l="l" t="t" r="r" b="b"/>
              <a:pathLst>
                <a:path w="20780" h="27090" extrusionOk="0">
                  <a:moveTo>
                    <a:pt x="12989" y="1"/>
                  </a:moveTo>
                  <a:cubicBezTo>
                    <a:pt x="12885" y="1"/>
                    <a:pt x="7622" y="22"/>
                    <a:pt x="3852" y="4331"/>
                  </a:cubicBezTo>
                  <a:cubicBezTo>
                    <a:pt x="1" y="8661"/>
                    <a:pt x="1088" y="20693"/>
                    <a:pt x="1088" y="26720"/>
                  </a:cubicBezTo>
                  <a:lnTo>
                    <a:pt x="16145" y="27090"/>
                  </a:lnTo>
                  <a:lnTo>
                    <a:pt x="20518" y="7355"/>
                  </a:lnTo>
                  <a:cubicBezTo>
                    <a:pt x="20780" y="6420"/>
                    <a:pt x="20606" y="5419"/>
                    <a:pt x="20040" y="4635"/>
                  </a:cubicBezTo>
                  <a:lnTo>
                    <a:pt x="19583" y="4004"/>
                  </a:lnTo>
                  <a:cubicBezTo>
                    <a:pt x="18495" y="2438"/>
                    <a:pt x="16928" y="1285"/>
                    <a:pt x="15101" y="697"/>
                  </a:cubicBezTo>
                  <a:lnTo>
                    <a:pt x="12990" y="1"/>
                  </a:lnTo>
                  <a:cubicBezTo>
                    <a:pt x="12990" y="1"/>
                    <a:pt x="12990" y="1"/>
                    <a:pt x="129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3939;p68">
              <a:extLst>
                <a:ext uri="{FF2B5EF4-FFF2-40B4-BE49-F238E27FC236}">
                  <a16:creationId xmlns:a16="http://schemas.microsoft.com/office/drawing/2014/main" id="{822B75CC-DC11-487C-91E6-9EE186BE482F}"/>
                </a:ext>
              </a:extLst>
            </p:cNvPr>
            <p:cNvSpPr/>
            <p:nvPr/>
          </p:nvSpPr>
          <p:spPr>
            <a:xfrm>
              <a:off x="5563870" y="2598198"/>
              <a:ext cx="469745" cy="737384"/>
            </a:xfrm>
            <a:custGeom>
              <a:avLst/>
              <a:gdLst/>
              <a:ahLst/>
              <a:cxnLst/>
              <a:rect l="l" t="t" r="r" b="b"/>
              <a:pathLst>
                <a:path w="15819" h="24834" extrusionOk="0">
                  <a:moveTo>
                    <a:pt x="10913" y="1"/>
                  </a:moveTo>
                  <a:cubicBezTo>
                    <a:pt x="9380" y="1"/>
                    <a:pt x="8046" y="1049"/>
                    <a:pt x="7007" y="2394"/>
                  </a:cubicBezTo>
                  <a:cubicBezTo>
                    <a:pt x="4548" y="5548"/>
                    <a:pt x="1241" y="13011"/>
                    <a:pt x="283" y="20213"/>
                  </a:cubicBezTo>
                  <a:cubicBezTo>
                    <a:pt x="0" y="22411"/>
                    <a:pt x="1154" y="24434"/>
                    <a:pt x="3329" y="24783"/>
                  </a:cubicBezTo>
                  <a:cubicBezTo>
                    <a:pt x="3545" y="24817"/>
                    <a:pt x="3766" y="24833"/>
                    <a:pt x="3988" y="24833"/>
                  </a:cubicBezTo>
                  <a:cubicBezTo>
                    <a:pt x="5897" y="24833"/>
                    <a:pt x="7953" y="23616"/>
                    <a:pt x="8421" y="21824"/>
                  </a:cubicBezTo>
                  <a:lnTo>
                    <a:pt x="15231" y="5157"/>
                  </a:lnTo>
                  <a:cubicBezTo>
                    <a:pt x="15819" y="3024"/>
                    <a:pt x="14056" y="805"/>
                    <a:pt x="11924" y="152"/>
                  </a:cubicBezTo>
                  <a:cubicBezTo>
                    <a:pt x="11578" y="49"/>
                    <a:pt x="11241" y="1"/>
                    <a:pt x="109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3940;p68">
              <a:extLst>
                <a:ext uri="{FF2B5EF4-FFF2-40B4-BE49-F238E27FC236}">
                  <a16:creationId xmlns:a16="http://schemas.microsoft.com/office/drawing/2014/main" id="{605243A8-17C2-487E-BF2F-83CB11E8B3F3}"/>
                </a:ext>
              </a:extLst>
            </p:cNvPr>
            <p:cNvSpPr/>
            <p:nvPr/>
          </p:nvSpPr>
          <p:spPr>
            <a:xfrm>
              <a:off x="6173147" y="3169225"/>
              <a:ext cx="249438" cy="159716"/>
            </a:xfrm>
            <a:custGeom>
              <a:avLst/>
              <a:gdLst/>
              <a:ahLst/>
              <a:cxnLst/>
              <a:rect l="l" t="t" r="r" b="b"/>
              <a:pathLst>
                <a:path w="8400" h="5379" extrusionOk="0">
                  <a:moveTo>
                    <a:pt x="3824" y="1"/>
                  </a:moveTo>
                  <a:cubicBezTo>
                    <a:pt x="2187" y="1"/>
                    <a:pt x="740" y="570"/>
                    <a:pt x="740" y="570"/>
                  </a:cubicBezTo>
                  <a:lnTo>
                    <a:pt x="0" y="5379"/>
                  </a:lnTo>
                  <a:lnTo>
                    <a:pt x="8399" y="5357"/>
                  </a:lnTo>
                  <a:cubicBezTo>
                    <a:pt x="8387" y="958"/>
                    <a:pt x="5946" y="1"/>
                    <a:pt x="3824" y="1"/>
                  </a:cubicBezTo>
                  <a:close/>
                </a:path>
              </a:pathLst>
            </a:custGeom>
            <a:solidFill>
              <a:srgbClr val="FFBA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3941;p68">
              <a:extLst>
                <a:ext uri="{FF2B5EF4-FFF2-40B4-BE49-F238E27FC236}">
                  <a16:creationId xmlns:a16="http://schemas.microsoft.com/office/drawing/2014/main" id="{15E2B5A4-B39C-46B7-8202-BFA889E7020A}"/>
                </a:ext>
              </a:extLst>
            </p:cNvPr>
            <p:cNvSpPr/>
            <p:nvPr/>
          </p:nvSpPr>
          <p:spPr>
            <a:xfrm>
              <a:off x="5560633" y="3103868"/>
              <a:ext cx="686845" cy="232819"/>
            </a:xfrm>
            <a:custGeom>
              <a:avLst/>
              <a:gdLst/>
              <a:ahLst/>
              <a:cxnLst/>
              <a:rect l="l" t="t" r="r" b="b"/>
              <a:pathLst>
                <a:path w="23130" h="7841" extrusionOk="0">
                  <a:moveTo>
                    <a:pt x="5121" y="0"/>
                  </a:moveTo>
                  <a:cubicBezTo>
                    <a:pt x="3984" y="0"/>
                    <a:pt x="2570" y="1381"/>
                    <a:pt x="1807" y="2205"/>
                  </a:cubicBezTo>
                  <a:cubicBezTo>
                    <a:pt x="1" y="4120"/>
                    <a:pt x="632" y="7275"/>
                    <a:pt x="3221" y="7841"/>
                  </a:cubicBezTo>
                  <a:lnTo>
                    <a:pt x="21607" y="7558"/>
                  </a:lnTo>
                  <a:lnTo>
                    <a:pt x="23130" y="530"/>
                  </a:lnTo>
                  <a:lnTo>
                    <a:pt x="5397" y="29"/>
                  </a:lnTo>
                  <a:cubicBezTo>
                    <a:pt x="5307" y="10"/>
                    <a:pt x="5215" y="0"/>
                    <a:pt x="512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3942;p68">
              <a:extLst>
                <a:ext uri="{FF2B5EF4-FFF2-40B4-BE49-F238E27FC236}">
                  <a16:creationId xmlns:a16="http://schemas.microsoft.com/office/drawing/2014/main" id="{B8C5664C-830C-449F-AB67-7EC9147E7847}"/>
                </a:ext>
              </a:extLst>
            </p:cNvPr>
            <p:cNvSpPr/>
            <p:nvPr/>
          </p:nvSpPr>
          <p:spPr>
            <a:xfrm>
              <a:off x="5921157" y="3328270"/>
              <a:ext cx="501430" cy="65947"/>
            </a:xfrm>
            <a:custGeom>
              <a:avLst/>
              <a:gdLst/>
              <a:ahLst/>
              <a:cxnLst/>
              <a:rect l="l" t="t" r="r" b="b"/>
              <a:pathLst>
                <a:path w="16886" h="2221" extrusionOk="0">
                  <a:moveTo>
                    <a:pt x="1110" y="1"/>
                  </a:moveTo>
                  <a:cubicBezTo>
                    <a:pt x="479" y="1"/>
                    <a:pt x="1" y="501"/>
                    <a:pt x="1" y="1110"/>
                  </a:cubicBezTo>
                  <a:cubicBezTo>
                    <a:pt x="1" y="1720"/>
                    <a:pt x="479" y="2220"/>
                    <a:pt x="1110" y="2220"/>
                  </a:cubicBezTo>
                  <a:lnTo>
                    <a:pt x="16885" y="2220"/>
                  </a:lnTo>
                  <a:lnTo>
                    <a:pt x="1688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3943;p68">
              <a:extLst>
                <a:ext uri="{FF2B5EF4-FFF2-40B4-BE49-F238E27FC236}">
                  <a16:creationId xmlns:a16="http://schemas.microsoft.com/office/drawing/2014/main" id="{41211598-F311-48FD-9401-E0B35845AAF2}"/>
                </a:ext>
              </a:extLst>
            </p:cNvPr>
            <p:cNvSpPr/>
            <p:nvPr/>
          </p:nvSpPr>
          <p:spPr>
            <a:xfrm>
              <a:off x="6324323" y="2832726"/>
              <a:ext cx="907836" cy="561455"/>
            </a:xfrm>
            <a:custGeom>
              <a:avLst/>
              <a:gdLst/>
              <a:ahLst/>
              <a:cxnLst/>
              <a:rect l="l" t="t" r="r" b="b"/>
              <a:pathLst>
                <a:path w="30572" h="18909" extrusionOk="0">
                  <a:moveTo>
                    <a:pt x="4962" y="0"/>
                  </a:moveTo>
                  <a:cubicBezTo>
                    <a:pt x="4614" y="0"/>
                    <a:pt x="4287" y="196"/>
                    <a:pt x="4113" y="501"/>
                  </a:cubicBezTo>
                  <a:lnTo>
                    <a:pt x="1" y="18908"/>
                  </a:lnTo>
                  <a:lnTo>
                    <a:pt x="24239" y="18908"/>
                  </a:lnTo>
                  <a:cubicBezTo>
                    <a:pt x="25610" y="18908"/>
                    <a:pt x="26807" y="17951"/>
                    <a:pt x="27090" y="16602"/>
                  </a:cubicBezTo>
                  <a:lnTo>
                    <a:pt x="30353" y="1045"/>
                  </a:lnTo>
                  <a:cubicBezTo>
                    <a:pt x="30571" y="566"/>
                    <a:pt x="30245" y="22"/>
                    <a:pt x="29722" y="22"/>
                  </a:cubicBezTo>
                  <a:lnTo>
                    <a:pt x="4962" y="0"/>
                  </a:lnTo>
                  <a:close/>
                </a:path>
              </a:pathLst>
            </a:custGeom>
            <a:solidFill>
              <a:schemeClr val="tx2">
                <a:lumMod val="9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33" name="Google Shape;3944;p68">
              <a:extLst>
                <a:ext uri="{FF2B5EF4-FFF2-40B4-BE49-F238E27FC236}">
                  <a16:creationId xmlns:a16="http://schemas.microsoft.com/office/drawing/2014/main" id="{EACAB537-60E9-41E4-832E-6BBFEDD4DF33}"/>
                </a:ext>
              </a:extLst>
            </p:cNvPr>
            <p:cNvSpPr/>
            <p:nvPr/>
          </p:nvSpPr>
          <p:spPr>
            <a:xfrm>
              <a:off x="6742365" y="3081478"/>
              <a:ext cx="104705" cy="104696"/>
            </a:xfrm>
            <a:custGeom>
              <a:avLst/>
              <a:gdLst/>
              <a:ahLst/>
              <a:cxnLst/>
              <a:rect l="l" t="t" r="r" b="b"/>
              <a:pathLst>
                <a:path w="3526" h="3526" extrusionOk="0">
                  <a:moveTo>
                    <a:pt x="1763" y="0"/>
                  </a:moveTo>
                  <a:cubicBezTo>
                    <a:pt x="784" y="0"/>
                    <a:pt x="0" y="783"/>
                    <a:pt x="0" y="1763"/>
                  </a:cubicBezTo>
                  <a:cubicBezTo>
                    <a:pt x="0" y="2742"/>
                    <a:pt x="784" y="3525"/>
                    <a:pt x="1763" y="3525"/>
                  </a:cubicBezTo>
                  <a:cubicBezTo>
                    <a:pt x="2742" y="3525"/>
                    <a:pt x="3525" y="2742"/>
                    <a:pt x="3525" y="1763"/>
                  </a:cubicBezTo>
                  <a:cubicBezTo>
                    <a:pt x="3525" y="783"/>
                    <a:pt x="2742" y="0"/>
                    <a:pt x="1763" y="0"/>
                  </a:cubicBezTo>
                  <a:close/>
                </a:path>
              </a:pathLst>
            </a:custGeom>
            <a:solidFill>
              <a:schemeClr val="bg1"/>
            </a:solidFill>
            <a:ln w="9525" cap="flat" cmpd="sng">
              <a:solidFill>
                <a:srgbClr val="1C1C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3945;p68">
              <a:extLst>
                <a:ext uri="{FF2B5EF4-FFF2-40B4-BE49-F238E27FC236}">
                  <a16:creationId xmlns:a16="http://schemas.microsoft.com/office/drawing/2014/main" id="{2419A1B7-AF20-41B0-B3DC-E4C28481B56E}"/>
                </a:ext>
              </a:extLst>
            </p:cNvPr>
            <p:cNvSpPr/>
            <p:nvPr/>
          </p:nvSpPr>
          <p:spPr>
            <a:xfrm>
              <a:off x="6288155" y="2274052"/>
              <a:ext cx="138290" cy="121086"/>
            </a:xfrm>
            <a:custGeom>
              <a:avLst/>
              <a:gdLst/>
              <a:ahLst/>
              <a:cxnLst/>
              <a:rect l="l" t="t" r="r" b="b"/>
              <a:pathLst>
                <a:path w="4657" h="4078" extrusionOk="0">
                  <a:moveTo>
                    <a:pt x="2419" y="1"/>
                  </a:moveTo>
                  <a:cubicBezTo>
                    <a:pt x="1498" y="1"/>
                    <a:pt x="556" y="560"/>
                    <a:pt x="305" y="1473"/>
                  </a:cubicBezTo>
                  <a:cubicBezTo>
                    <a:pt x="0" y="2561"/>
                    <a:pt x="610" y="3692"/>
                    <a:pt x="1654" y="3997"/>
                  </a:cubicBezTo>
                  <a:cubicBezTo>
                    <a:pt x="1843" y="4051"/>
                    <a:pt x="2041" y="4077"/>
                    <a:pt x="2240" y="4077"/>
                  </a:cubicBezTo>
                  <a:cubicBezTo>
                    <a:pt x="3159" y="4077"/>
                    <a:pt x="4101" y="3521"/>
                    <a:pt x="4352" y="2626"/>
                  </a:cubicBezTo>
                  <a:cubicBezTo>
                    <a:pt x="4657" y="1517"/>
                    <a:pt x="4047" y="385"/>
                    <a:pt x="3003" y="81"/>
                  </a:cubicBezTo>
                  <a:cubicBezTo>
                    <a:pt x="2814" y="27"/>
                    <a:pt x="2617" y="1"/>
                    <a:pt x="2419" y="1"/>
                  </a:cubicBezTo>
                  <a:close/>
                </a:path>
              </a:pathLst>
            </a:custGeom>
            <a:solidFill>
              <a:srgbClr val="FA96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3946;p68">
              <a:extLst>
                <a:ext uri="{FF2B5EF4-FFF2-40B4-BE49-F238E27FC236}">
                  <a16:creationId xmlns:a16="http://schemas.microsoft.com/office/drawing/2014/main" id="{5B5ACE00-8FA6-4F37-8A1A-5B378EA8C3AF}"/>
                </a:ext>
              </a:extLst>
            </p:cNvPr>
            <p:cNvSpPr/>
            <p:nvPr/>
          </p:nvSpPr>
          <p:spPr>
            <a:xfrm>
              <a:off x="5996760" y="2341043"/>
              <a:ext cx="205489" cy="278872"/>
            </a:xfrm>
            <a:custGeom>
              <a:avLst/>
              <a:gdLst/>
              <a:ahLst/>
              <a:cxnLst/>
              <a:rect l="l" t="t" r="r" b="b"/>
              <a:pathLst>
                <a:path w="6920" h="9392" extrusionOk="0">
                  <a:moveTo>
                    <a:pt x="2524" y="0"/>
                  </a:moveTo>
                  <a:lnTo>
                    <a:pt x="457" y="6354"/>
                  </a:lnTo>
                  <a:cubicBezTo>
                    <a:pt x="0" y="7812"/>
                    <a:pt x="1306" y="8878"/>
                    <a:pt x="2655" y="9248"/>
                  </a:cubicBezTo>
                  <a:cubicBezTo>
                    <a:pt x="2990" y="9344"/>
                    <a:pt x="3309" y="9392"/>
                    <a:pt x="3609" y="9392"/>
                  </a:cubicBezTo>
                  <a:cubicBezTo>
                    <a:pt x="4732" y="9392"/>
                    <a:pt x="5580" y="8720"/>
                    <a:pt x="5940" y="7398"/>
                  </a:cubicBezTo>
                  <a:lnTo>
                    <a:pt x="6920" y="3699"/>
                  </a:lnTo>
                  <a:lnTo>
                    <a:pt x="2524" y="0"/>
                  </a:lnTo>
                  <a:close/>
                </a:path>
              </a:pathLst>
            </a:custGeom>
            <a:solidFill>
              <a:srgbClr val="FFBA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3947;p68">
              <a:extLst>
                <a:ext uri="{FF2B5EF4-FFF2-40B4-BE49-F238E27FC236}">
                  <a16:creationId xmlns:a16="http://schemas.microsoft.com/office/drawing/2014/main" id="{9A428F6C-296B-4896-8859-069473807FBF}"/>
                </a:ext>
              </a:extLst>
            </p:cNvPr>
            <p:cNvSpPr/>
            <p:nvPr/>
          </p:nvSpPr>
          <p:spPr>
            <a:xfrm>
              <a:off x="6033581" y="2056271"/>
              <a:ext cx="391588" cy="452900"/>
            </a:xfrm>
            <a:custGeom>
              <a:avLst/>
              <a:gdLst/>
              <a:ahLst/>
              <a:cxnLst/>
              <a:rect l="l" t="t" r="r" b="b"/>
              <a:pathLst>
                <a:path w="13187" h="15253" extrusionOk="0">
                  <a:moveTo>
                    <a:pt x="7066" y="1"/>
                  </a:moveTo>
                  <a:cubicBezTo>
                    <a:pt x="4464" y="1"/>
                    <a:pt x="1540" y="1381"/>
                    <a:pt x="871" y="3759"/>
                  </a:cubicBezTo>
                  <a:lnTo>
                    <a:pt x="806" y="7676"/>
                  </a:lnTo>
                  <a:cubicBezTo>
                    <a:pt x="1" y="11070"/>
                    <a:pt x="1981" y="14181"/>
                    <a:pt x="5223" y="15139"/>
                  </a:cubicBezTo>
                  <a:cubicBezTo>
                    <a:pt x="5584" y="15216"/>
                    <a:pt x="5945" y="15253"/>
                    <a:pt x="6302" y="15253"/>
                  </a:cubicBezTo>
                  <a:cubicBezTo>
                    <a:pt x="8654" y="15253"/>
                    <a:pt x="10802" y="13660"/>
                    <a:pt x="11293" y="11657"/>
                  </a:cubicBezTo>
                  <a:lnTo>
                    <a:pt x="12468" y="6849"/>
                  </a:lnTo>
                  <a:cubicBezTo>
                    <a:pt x="13186" y="3955"/>
                    <a:pt x="11576" y="1039"/>
                    <a:pt x="8813" y="234"/>
                  </a:cubicBezTo>
                  <a:cubicBezTo>
                    <a:pt x="8270" y="77"/>
                    <a:pt x="7677" y="1"/>
                    <a:pt x="7066" y="1"/>
                  </a:cubicBezTo>
                  <a:close/>
                </a:path>
              </a:pathLst>
            </a:custGeom>
            <a:solidFill>
              <a:srgbClr val="FFBA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3948;p68">
              <a:extLst>
                <a:ext uri="{FF2B5EF4-FFF2-40B4-BE49-F238E27FC236}">
                  <a16:creationId xmlns:a16="http://schemas.microsoft.com/office/drawing/2014/main" id="{22D83F15-9477-49AC-9E96-0BD783F984FE}"/>
                </a:ext>
              </a:extLst>
            </p:cNvPr>
            <p:cNvSpPr/>
            <p:nvPr/>
          </p:nvSpPr>
          <p:spPr>
            <a:xfrm>
              <a:off x="6011845" y="2014550"/>
              <a:ext cx="418492" cy="267708"/>
            </a:xfrm>
            <a:custGeom>
              <a:avLst/>
              <a:gdLst/>
              <a:ahLst/>
              <a:cxnLst/>
              <a:rect l="l" t="t" r="r" b="b"/>
              <a:pathLst>
                <a:path w="14093" h="9016" extrusionOk="0">
                  <a:moveTo>
                    <a:pt x="4037" y="3638"/>
                  </a:moveTo>
                  <a:cubicBezTo>
                    <a:pt x="3999" y="3695"/>
                    <a:pt x="4011" y="3726"/>
                    <a:pt x="4026" y="3726"/>
                  </a:cubicBezTo>
                  <a:cubicBezTo>
                    <a:pt x="4040" y="3726"/>
                    <a:pt x="4058" y="3698"/>
                    <a:pt x="4037" y="3638"/>
                  </a:cubicBezTo>
                  <a:close/>
                  <a:moveTo>
                    <a:pt x="13361" y="7263"/>
                  </a:moveTo>
                  <a:lnTo>
                    <a:pt x="13352" y="7318"/>
                  </a:lnTo>
                  <a:cubicBezTo>
                    <a:pt x="13356" y="7301"/>
                    <a:pt x="13359" y="7282"/>
                    <a:pt x="13361" y="7263"/>
                  </a:cubicBezTo>
                  <a:close/>
                  <a:moveTo>
                    <a:pt x="5878" y="1"/>
                  </a:moveTo>
                  <a:cubicBezTo>
                    <a:pt x="2793" y="1"/>
                    <a:pt x="0" y="2303"/>
                    <a:pt x="232" y="5404"/>
                  </a:cubicBezTo>
                  <a:lnTo>
                    <a:pt x="754" y="7623"/>
                  </a:lnTo>
                  <a:lnTo>
                    <a:pt x="2125" y="8863"/>
                  </a:lnTo>
                  <a:lnTo>
                    <a:pt x="2626" y="9015"/>
                  </a:lnTo>
                  <a:lnTo>
                    <a:pt x="3104" y="5055"/>
                  </a:lnTo>
                  <a:cubicBezTo>
                    <a:pt x="3085" y="4940"/>
                    <a:pt x="3390" y="3359"/>
                    <a:pt x="3762" y="3359"/>
                  </a:cubicBezTo>
                  <a:cubicBezTo>
                    <a:pt x="3810" y="3359"/>
                    <a:pt x="3859" y="3385"/>
                    <a:pt x="3909" y="3445"/>
                  </a:cubicBezTo>
                  <a:cubicBezTo>
                    <a:pt x="3985" y="3529"/>
                    <a:pt x="4022" y="3592"/>
                    <a:pt x="4037" y="3638"/>
                  </a:cubicBezTo>
                  <a:lnTo>
                    <a:pt x="4037" y="3638"/>
                  </a:lnTo>
                  <a:cubicBezTo>
                    <a:pt x="4093" y="3553"/>
                    <a:pt x="4255" y="3412"/>
                    <a:pt x="4671" y="3228"/>
                  </a:cubicBezTo>
                  <a:cubicBezTo>
                    <a:pt x="5403" y="2903"/>
                    <a:pt x="6404" y="2697"/>
                    <a:pt x="7498" y="2697"/>
                  </a:cubicBezTo>
                  <a:cubicBezTo>
                    <a:pt x="8973" y="2697"/>
                    <a:pt x="10617" y="3071"/>
                    <a:pt x="12003" y="4033"/>
                  </a:cubicBezTo>
                  <a:cubicBezTo>
                    <a:pt x="12700" y="4490"/>
                    <a:pt x="13157" y="5208"/>
                    <a:pt x="13309" y="6035"/>
                  </a:cubicBezTo>
                  <a:cubicBezTo>
                    <a:pt x="13371" y="6386"/>
                    <a:pt x="13413" y="6913"/>
                    <a:pt x="13361" y="7263"/>
                  </a:cubicBezTo>
                  <a:lnTo>
                    <a:pt x="13361" y="7263"/>
                  </a:lnTo>
                  <a:lnTo>
                    <a:pt x="13505" y="6404"/>
                  </a:lnTo>
                  <a:cubicBezTo>
                    <a:pt x="14092" y="3641"/>
                    <a:pt x="11633" y="856"/>
                    <a:pt x="9110" y="356"/>
                  </a:cubicBezTo>
                  <a:cubicBezTo>
                    <a:pt x="8130" y="182"/>
                    <a:pt x="7456" y="73"/>
                    <a:pt x="6172" y="8"/>
                  </a:cubicBezTo>
                  <a:cubicBezTo>
                    <a:pt x="6074" y="3"/>
                    <a:pt x="5976" y="1"/>
                    <a:pt x="5878" y="1"/>
                  </a:cubicBezTo>
                  <a:close/>
                </a:path>
              </a:pathLst>
            </a:custGeom>
            <a:solidFill>
              <a:srgbClr val="1E03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3949;p68">
              <a:extLst>
                <a:ext uri="{FF2B5EF4-FFF2-40B4-BE49-F238E27FC236}">
                  <a16:creationId xmlns:a16="http://schemas.microsoft.com/office/drawing/2014/main" id="{E5DA67A9-A058-4A2A-A475-6D0DD15F6AB0}"/>
                </a:ext>
              </a:extLst>
            </p:cNvPr>
            <p:cNvSpPr/>
            <p:nvPr/>
          </p:nvSpPr>
          <p:spPr>
            <a:xfrm>
              <a:off x="5961215" y="2217394"/>
              <a:ext cx="137666" cy="123966"/>
            </a:xfrm>
            <a:custGeom>
              <a:avLst/>
              <a:gdLst/>
              <a:ahLst/>
              <a:cxnLst/>
              <a:rect l="l" t="t" r="r" b="b"/>
              <a:pathLst>
                <a:path w="4636" h="4175" extrusionOk="0">
                  <a:moveTo>
                    <a:pt x="2071" y="0"/>
                  </a:moveTo>
                  <a:cubicBezTo>
                    <a:pt x="1248" y="0"/>
                    <a:pt x="582" y="621"/>
                    <a:pt x="327" y="1532"/>
                  </a:cubicBezTo>
                  <a:cubicBezTo>
                    <a:pt x="1" y="2620"/>
                    <a:pt x="828" y="3794"/>
                    <a:pt x="1872" y="4099"/>
                  </a:cubicBezTo>
                  <a:cubicBezTo>
                    <a:pt x="2046" y="4150"/>
                    <a:pt x="2223" y="4174"/>
                    <a:pt x="2397" y="4174"/>
                  </a:cubicBezTo>
                  <a:cubicBezTo>
                    <a:pt x="3265" y="4174"/>
                    <a:pt x="4077" y="3573"/>
                    <a:pt x="4331" y="2685"/>
                  </a:cubicBezTo>
                  <a:cubicBezTo>
                    <a:pt x="4635" y="1597"/>
                    <a:pt x="3613" y="378"/>
                    <a:pt x="2568" y="74"/>
                  </a:cubicBezTo>
                  <a:cubicBezTo>
                    <a:pt x="2398" y="24"/>
                    <a:pt x="2231" y="0"/>
                    <a:pt x="2071" y="0"/>
                  </a:cubicBezTo>
                  <a:close/>
                </a:path>
              </a:pathLst>
            </a:custGeom>
            <a:solidFill>
              <a:srgbClr val="FFBA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3950;p68">
              <a:extLst>
                <a:ext uri="{FF2B5EF4-FFF2-40B4-BE49-F238E27FC236}">
                  <a16:creationId xmlns:a16="http://schemas.microsoft.com/office/drawing/2014/main" id="{279C03F1-1A58-41B5-83ED-017F252DA685}"/>
                </a:ext>
              </a:extLst>
            </p:cNvPr>
            <p:cNvSpPr/>
            <p:nvPr/>
          </p:nvSpPr>
          <p:spPr>
            <a:xfrm>
              <a:off x="6001927" y="2252523"/>
              <a:ext cx="51075" cy="57514"/>
            </a:xfrm>
            <a:custGeom>
              <a:avLst/>
              <a:gdLst/>
              <a:ahLst/>
              <a:cxnLst/>
              <a:rect l="l" t="t" r="r" b="b"/>
              <a:pathLst>
                <a:path w="1720" h="1937" extrusionOk="0">
                  <a:moveTo>
                    <a:pt x="131" y="1"/>
                  </a:moveTo>
                  <a:cubicBezTo>
                    <a:pt x="66" y="1"/>
                    <a:pt x="0" y="66"/>
                    <a:pt x="0" y="131"/>
                  </a:cubicBezTo>
                  <a:cubicBezTo>
                    <a:pt x="0" y="196"/>
                    <a:pt x="44" y="262"/>
                    <a:pt x="131" y="283"/>
                  </a:cubicBezTo>
                  <a:cubicBezTo>
                    <a:pt x="523" y="283"/>
                    <a:pt x="827" y="436"/>
                    <a:pt x="1045" y="675"/>
                  </a:cubicBezTo>
                  <a:cubicBezTo>
                    <a:pt x="1437" y="1110"/>
                    <a:pt x="1393" y="1785"/>
                    <a:pt x="1393" y="1785"/>
                  </a:cubicBezTo>
                  <a:cubicBezTo>
                    <a:pt x="1393" y="1872"/>
                    <a:pt x="1458" y="1937"/>
                    <a:pt x="1524" y="1937"/>
                  </a:cubicBezTo>
                  <a:cubicBezTo>
                    <a:pt x="1611" y="1937"/>
                    <a:pt x="1654" y="1872"/>
                    <a:pt x="1676" y="1806"/>
                  </a:cubicBezTo>
                  <a:cubicBezTo>
                    <a:pt x="1676" y="1785"/>
                    <a:pt x="1719" y="1023"/>
                    <a:pt x="1241" y="501"/>
                  </a:cubicBezTo>
                  <a:cubicBezTo>
                    <a:pt x="980" y="196"/>
                    <a:pt x="610" y="22"/>
                    <a:pt x="131" y="1"/>
                  </a:cubicBezTo>
                  <a:close/>
                </a:path>
              </a:pathLst>
            </a:custGeom>
            <a:solidFill>
              <a:srgbClr val="1004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3951;p68">
              <a:extLst>
                <a:ext uri="{FF2B5EF4-FFF2-40B4-BE49-F238E27FC236}">
                  <a16:creationId xmlns:a16="http://schemas.microsoft.com/office/drawing/2014/main" id="{00596E5D-2C5C-4143-8DDD-7B0197F1D9B7}"/>
                </a:ext>
              </a:extLst>
            </p:cNvPr>
            <p:cNvSpPr/>
            <p:nvPr/>
          </p:nvSpPr>
          <p:spPr>
            <a:xfrm>
              <a:off x="6264250" y="2348793"/>
              <a:ext cx="31685" cy="42015"/>
            </a:xfrm>
            <a:custGeom>
              <a:avLst/>
              <a:gdLst/>
              <a:ahLst/>
              <a:cxnLst/>
              <a:rect l="l" t="t" r="r" b="b"/>
              <a:pathLst>
                <a:path w="1067" h="1415" extrusionOk="0">
                  <a:moveTo>
                    <a:pt x="827" y="0"/>
                  </a:moveTo>
                  <a:cubicBezTo>
                    <a:pt x="740" y="0"/>
                    <a:pt x="697" y="66"/>
                    <a:pt x="697" y="153"/>
                  </a:cubicBezTo>
                  <a:lnTo>
                    <a:pt x="784" y="1132"/>
                  </a:lnTo>
                  <a:lnTo>
                    <a:pt x="784" y="1132"/>
                  </a:lnTo>
                  <a:lnTo>
                    <a:pt x="174" y="1023"/>
                  </a:lnTo>
                  <a:cubicBezTo>
                    <a:pt x="163" y="1019"/>
                    <a:pt x="152" y="1018"/>
                    <a:pt x="141" y="1018"/>
                  </a:cubicBezTo>
                  <a:cubicBezTo>
                    <a:pt x="88" y="1018"/>
                    <a:pt x="40" y="1060"/>
                    <a:pt x="22" y="1132"/>
                  </a:cubicBezTo>
                  <a:cubicBezTo>
                    <a:pt x="0" y="1197"/>
                    <a:pt x="66" y="1262"/>
                    <a:pt x="131" y="1284"/>
                  </a:cubicBezTo>
                  <a:lnTo>
                    <a:pt x="914" y="1415"/>
                  </a:lnTo>
                  <a:lnTo>
                    <a:pt x="936" y="1415"/>
                  </a:lnTo>
                  <a:cubicBezTo>
                    <a:pt x="958" y="1415"/>
                    <a:pt x="1001" y="1415"/>
                    <a:pt x="1023" y="1371"/>
                  </a:cubicBezTo>
                  <a:cubicBezTo>
                    <a:pt x="1066" y="1349"/>
                    <a:pt x="1066" y="1306"/>
                    <a:pt x="1066" y="1262"/>
                  </a:cubicBezTo>
                  <a:lnTo>
                    <a:pt x="958" y="109"/>
                  </a:lnTo>
                  <a:cubicBezTo>
                    <a:pt x="958" y="44"/>
                    <a:pt x="892" y="0"/>
                    <a:pt x="827" y="0"/>
                  </a:cubicBezTo>
                  <a:close/>
                </a:path>
              </a:pathLst>
            </a:custGeom>
            <a:solidFill>
              <a:srgbClr val="1004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3952;p68">
              <a:extLst>
                <a:ext uri="{FF2B5EF4-FFF2-40B4-BE49-F238E27FC236}">
                  <a16:creationId xmlns:a16="http://schemas.microsoft.com/office/drawing/2014/main" id="{36C2519F-AEAB-42E8-80CD-6D0B6AA9993C}"/>
                </a:ext>
              </a:extLst>
            </p:cNvPr>
            <p:cNvSpPr/>
            <p:nvPr/>
          </p:nvSpPr>
          <p:spPr>
            <a:xfrm>
              <a:off x="6324323" y="2243466"/>
              <a:ext cx="63369" cy="38333"/>
            </a:xfrm>
            <a:custGeom>
              <a:avLst/>
              <a:gdLst/>
              <a:ahLst/>
              <a:cxnLst/>
              <a:rect l="l" t="t" r="r" b="b"/>
              <a:pathLst>
                <a:path w="2134" h="1291" extrusionOk="0">
                  <a:moveTo>
                    <a:pt x="675" y="1"/>
                  </a:moveTo>
                  <a:cubicBezTo>
                    <a:pt x="479" y="23"/>
                    <a:pt x="284" y="66"/>
                    <a:pt x="88" y="175"/>
                  </a:cubicBezTo>
                  <a:cubicBezTo>
                    <a:pt x="23" y="218"/>
                    <a:pt x="1" y="327"/>
                    <a:pt x="23" y="414"/>
                  </a:cubicBezTo>
                  <a:cubicBezTo>
                    <a:pt x="23" y="436"/>
                    <a:pt x="44" y="480"/>
                    <a:pt x="88" y="480"/>
                  </a:cubicBezTo>
                  <a:lnTo>
                    <a:pt x="88" y="501"/>
                  </a:lnTo>
                  <a:cubicBezTo>
                    <a:pt x="262" y="588"/>
                    <a:pt x="414" y="632"/>
                    <a:pt x="588" y="675"/>
                  </a:cubicBezTo>
                  <a:cubicBezTo>
                    <a:pt x="741" y="719"/>
                    <a:pt x="915" y="741"/>
                    <a:pt x="1045" y="784"/>
                  </a:cubicBezTo>
                  <a:cubicBezTo>
                    <a:pt x="1328" y="871"/>
                    <a:pt x="1633" y="1089"/>
                    <a:pt x="1937" y="1285"/>
                  </a:cubicBezTo>
                  <a:cubicBezTo>
                    <a:pt x="1949" y="1288"/>
                    <a:pt x="1961" y="1290"/>
                    <a:pt x="1974" y="1290"/>
                  </a:cubicBezTo>
                  <a:cubicBezTo>
                    <a:pt x="2031" y="1290"/>
                    <a:pt x="2093" y="1251"/>
                    <a:pt x="2111" y="1198"/>
                  </a:cubicBezTo>
                  <a:cubicBezTo>
                    <a:pt x="2133" y="1132"/>
                    <a:pt x="2133" y="1089"/>
                    <a:pt x="2111" y="1045"/>
                  </a:cubicBezTo>
                  <a:cubicBezTo>
                    <a:pt x="2024" y="828"/>
                    <a:pt x="1894" y="654"/>
                    <a:pt x="1763" y="501"/>
                  </a:cubicBezTo>
                  <a:cubicBezTo>
                    <a:pt x="1611" y="349"/>
                    <a:pt x="1459" y="197"/>
                    <a:pt x="1263" y="110"/>
                  </a:cubicBezTo>
                  <a:cubicBezTo>
                    <a:pt x="1067" y="23"/>
                    <a:pt x="871" y="1"/>
                    <a:pt x="675" y="1"/>
                  </a:cubicBezTo>
                  <a:close/>
                </a:path>
              </a:pathLst>
            </a:custGeom>
            <a:solidFill>
              <a:srgbClr val="1E03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3953;p68">
              <a:extLst>
                <a:ext uri="{FF2B5EF4-FFF2-40B4-BE49-F238E27FC236}">
                  <a16:creationId xmlns:a16="http://schemas.microsoft.com/office/drawing/2014/main" id="{EEAF5E06-78D1-4CB8-930C-4C1D31B13ECF}"/>
                </a:ext>
              </a:extLst>
            </p:cNvPr>
            <p:cNvSpPr/>
            <p:nvPr/>
          </p:nvSpPr>
          <p:spPr>
            <a:xfrm>
              <a:off x="6159576" y="2213623"/>
              <a:ext cx="102774" cy="30524"/>
            </a:xfrm>
            <a:custGeom>
              <a:avLst/>
              <a:gdLst/>
              <a:ahLst/>
              <a:cxnLst/>
              <a:rect l="l" t="t" r="r" b="b"/>
              <a:pathLst>
                <a:path w="3461" h="1028" extrusionOk="0">
                  <a:moveTo>
                    <a:pt x="1711" y="1"/>
                  </a:moveTo>
                  <a:cubicBezTo>
                    <a:pt x="1450" y="1"/>
                    <a:pt x="1204" y="63"/>
                    <a:pt x="958" y="157"/>
                  </a:cubicBezTo>
                  <a:cubicBezTo>
                    <a:pt x="653" y="266"/>
                    <a:pt x="392" y="397"/>
                    <a:pt x="109" y="571"/>
                  </a:cubicBezTo>
                  <a:cubicBezTo>
                    <a:pt x="44" y="636"/>
                    <a:pt x="0" y="723"/>
                    <a:pt x="44" y="810"/>
                  </a:cubicBezTo>
                  <a:cubicBezTo>
                    <a:pt x="44" y="864"/>
                    <a:pt x="73" y="903"/>
                    <a:pt x="120" y="903"/>
                  </a:cubicBezTo>
                  <a:cubicBezTo>
                    <a:pt x="130" y="903"/>
                    <a:pt x="141" y="901"/>
                    <a:pt x="153" y="897"/>
                  </a:cubicBezTo>
                  <a:cubicBezTo>
                    <a:pt x="595" y="844"/>
                    <a:pt x="1037" y="777"/>
                    <a:pt x="1456" y="777"/>
                  </a:cubicBezTo>
                  <a:cubicBezTo>
                    <a:pt x="1552" y="777"/>
                    <a:pt x="1647" y="780"/>
                    <a:pt x="1741" y="788"/>
                  </a:cubicBezTo>
                  <a:cubicBezTo>
                    <a:pt x="1980" y="810"/>
                    <a:pt x="2242" y="875"/>
                    <a:pt x="2503" y="919"/>
                  </a:cubicBezTo>
                  <a:cubicBezTo>
                    <a:pt x="2742" y="962"/>
                    <a:pt x="3025" y="1006"/>
                    <a:pt x="3286" y="1028"/>
                  </a:cubicBezTo>
                  <a:lnTo>
                    <a:pt x="3308" y="1028"/>
                  </a:lnTo>
                  <a:cubicBezTo>
                    <a:pt x="3373" y="1028"/>
                    <a:pt x="3438" y="941"/>
                    <a:pt x="3438" y="854"/>
                  </a:cubicBezTo>
                  <a:cubicBezTo>
                    <a:pt x="3460" y="788"/>
                    <a:pt x="3438" y="723"/>
                    <a:pt x="3395" y="701"/>
                  </a:cubicBezTo>
                  <a:cubicBezTo>
                    <a:pt x="3177" y="462"/>
                    <a:pt x="2938" y="310"/>
                    <a:pt x="2677" y="201"/>
                  </a:cubicBezTo>
                  <a:cubicBezTo>
                    <a:pt x="2416" y="92"/>
                    <a:pt x="2133" y="27"/>
                    <a:pt x="1828" y="5"/>
                  </a:cubicBezTo>
                  <a:cubicBezTo>
                    <a:pt x="1789" y="2"/>
                    <a:pt x="1750" y="1"/>
                    <a:pt x="1711" y="1"/>
                  </a:cubicBezTo>
                  <a:close/>
                </a:path>
              </a:pathLst>
            </a:custGeom>
            <a:solidFill>
              <a:srgbClr val="1E03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3954;p68">
              <a:extLst>
                <a:ext uri="{FF2B5EF4-FFF2-40B4-BE49-F238E27FC236}">
                  <a16:creationId xmlns:a16="http://schemas.microsoft.com/office/drawing/2014/main" id="{2DE43C97-EE94-4F18-B2CD-7E37CA477DF1}"/>
                </a:ext>
              </a:extLst>
            </p:cNvPr>
            <p:cNvSpPr/>
            <p:nvPr/>
          </p:nvSpPr>
          <p:spPr>
            <a:xfrm>
              <a:off x="6193814" y="2395948"/>
              <a:ext cx="103398" cy="47924"/>
            </a:xfrm>
            <a:custGeom>
              <a:avLst/>
              <a:gdLst/>
              <a:ahLst/>
              <a:cxnLst/>
              <a:rect l="l" t="t" r="r" b="b"/>
              <a:pathLst>
                <a:path w="3482" h="1614" extrusionOk="0">
                  <a:moveTo>
                    <a:pt x="1" y="1"/>
                  </a:moveTo>
                  <a:cubicBezTo>
                    <a:pt x="1" y="1"/>
                    <a:pt x="196" y="1263"/>
                    <a:pt x="1480" y="1546"/>
                  </a:cubicBezTo>
                  <a:cubicBezTo>
                    <a:pt x="1690" y="1593"/>
                    <a:pt x="1879" y="1613"/>
                    <a:pt x="2050" y="1613"/>
                  </a:cubicBezTo>
                  <a:cubicBezTo>
                    <a:pt x="3141" y="1613"/>
                    <a:pt x="3482" y="784"/>
                    <a:pt x="3482" y="784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3955;p68">
              <a:extLst>
                <a:ext uri="{FF2B5EF4-FFF2-40B4-BE49-F238E27FC236}">
                  <a16:creationId xmlns:a16="http://schemas.microsoft.com/office/drawing/2014/main" id="{120A5A8B-3BCC-49C3-AA94-99F08C9DFA92}"/>
                </a:ext>
              </a:extLst>
            </p:cNvPr>
            <p:cNvSpPr/>
            <p:nvPr/>
          </p:nvSpPr>
          <p:spPr>
            <a:xfrm>
              <a:off x="6016151" y="2567820"/>
              <a:ext cx="155097" cy="141514"/>
            </a:xfrm>
            <a:custGeom>
              <a:avLst/>
              <a:gdLst/>
              <a:ahLst/>
              <a:cxnLst/>
              <a:rect l="l" t="t" r="r" b="b"/>
              <a:pathLst>
                <a:path w="5223" h="4766" extrusionOk="0">
                  <a:moveTo>
                    <a:pt x="5222" y="0"/>
                  </a:moveTo>
                  <a:lnTo>
                    <a:pt x="0" y="283"/>
                  </a:lnTo>
                  <a:lnTo>
                    <a:pt x="3743" y="4766"/>
                  </a:lnTo>
                  <a:lnTo>
                    <a:pt x="5222" y="0"/>
                  </a:lnTo>
                  <a:close/>
                </a:path>
              </a:pathLst>
            </a:custGeom>
            <a:solidFill>
              <a:srgbClr val="FFBA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3956;p68">
              <a:extLst>
                <a:ext uri="{FF2B5EF4-FFF2-40B4-BE49-F238E27FC236}">
                  <a16:creationId xmlns:a16="http://schemas.microsoft.com/office/drawing/2014/main" id="{F97F6217-C9DF-48D5-93DB-E0DC4D2236ED}"/>
                </a:ext>
              </a:extLst>
            </p:cNvPr>
            <p:cNvSpPr/>
            <p:nvPr/>
          </p:nvSpPr>
          <p:spPr>
            <a:xfrm>
              <a:off x="6203524" y="2065595"/>
              <a:ext cx="204836" cy="128153"/>
            </a:xfrm>
            <a:custGeom>
              <a:avLst/>
              <a:gdLst/>
              <a:ahLst/>
              <a:cxnLst/>
              <a:rect l="l" t="t" r="r" b="b"/>
              <a:pathLst>
                <a:path w="6898" h="4316" extrusionOk="0">
                  <a:moveTo>
                    <a:pt x="1583" y="1"/>
                  </a:moveTo>
                  <a:cubicBezTo>
                    <a:pt x="436" y="1"/>
                    <a:pt x="0" y="617"/>
                    <a:pt x="0" y="617"/>
                  </a:cubicBezTo>
                  <a:cubicBezTo>
                    <a:pt x="3938" y="4185"/>
                    <a:pt x="6854" y="4316"/>
                    <a:pt x="6854" y="4316"/>
                  </a:cubicBezTo>
                  <a:cubicBezTo>
                    <a:pt x="6854" y="4316"/>
                    <a:pt x="6897" y="2096"/>
                    <a:pt x="3960" y="660"/>
                  </a:cubicBezTo>
                  <a:cubicBezTo>
                    <a:pt x="2954" y="164"/>
                    <a:pt x="2174" y="1"/>
                    <a:pt x="1583" y="1"/>
                  </a:cubicBezTo>
                  <a:close/>
                </a:path>
              </a:pathLst>
            </a:custGeom>
            <a:solidFill>
              <a:srgbClr val="1E03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3957;p68">
              <a:extLst>
                <a:ext uri="{FF2B5EF4-FFF2-40B4-BE49-F238E27FC236}">
                  <a16:creationId xmlns:a16="http://schemas.microsoft.com/office/drawing/2014/main" id="{16D7FD01-BC1D-4EC1-9DC5-DB8E59E736A0}"/>
                </a:ext>
              </a:extLst>
            </p:cNvPr>
            <p:cNvSpPr/>
            <p:nvPr/>
          </p:nvSpPr>
          <p:spPr>
            <a:xfrm>
              <a:off x="6059000" y="2050362"/>
              <a:ext cx="234353" cy="121145"/>
            </a:xfrm>
            <a:custGeom>
              <a:avLst/>
              <a:gdLst/>
              <a:ahLst/>
              <a:cxnLst/>
              <a:rect l="l" t="t" r="r" b="b"/>
              <a:pathLst>
                <a:path w="7892" h="4080" extrusionOk="0">
                  <a:moveTo>
                    <a:pt x="1248" y="0"/>
                  </a:moveTo>
                  <a:cubicBezTo>
                    <a:pt x="464" y="0"/>
                    <a:pt x="0" y="331"/>
                    <a:pt x="1582" y="1739"/>
                  </a:cubicBezTo>
                  <a:cubicBezTo>
                    <a:pt x="3974" y="3869"/>
                    <a:pt x="6591" y="4080"/>
                    <a:pt x="7531" y="4080"/>
                  </a:cubicBezTo>
                  <a:cubicBezTo>
                    <a:pt x="7762" y="4080"/>
                    <a:pt x="7891" y="4067"/>
                    <a:pt x="7891" y="4067"/>
                  </a:cubicBezTo>
                  <a:cubicBezTo>
                    <a:pt x="6673" y="2827"/>
                    <a:pt x="6390" y="1869"/>
                    <a:pt x="6390" y="1869"/>
                  </a:cubicBezTo>
                  <a:lnTo>
                    <a:pt x="6760" y="520"/>
                  </a:lnTo>
                  <a:lnTo>
                    <a:pt x="2887" y="259"/>
                  </a:lnTo>
                  <a:cubicBezTo>
                    <a:pt x="2887" y="259"/>
                    <a:pt x="1942" y="0"/>
                    <a:pt x="1248" y="0"/>
                  </a:cubicBezTo>
                  <a:close/>
                </a:path>
              </a:pathLst>
            </a:custGeom>
            <a:solidFill>
              <a:srgbClr val="1E03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3958;p68">
              <a:extLst>
                <a:ext uri="{FF2B5EF4-FFF2-40B4-BE49-F238E27FC236}">
                  <a16:creationId xmlns:a16="http://schemas.microsoft.com/office/drawing/2014/main" id="{2B7FF072-98A1-4CC1-AA08-97E0388A9AB7}"/>
                </a:ext>
              </a:extLst>
            </p:cNvPr>
            <p:cNvSpPr/>
            <p:nvPr/>
          </p:nvSpPr>
          <p:spPr>
            <a:xfrm>
              <a:off x="6076223" y="2085194"/>
              <a:ext cx="76286" cy="135041"/>
            </a:xfrm>
            <a:custGeom>
              <a:avLst/>
              <a:gdLst/>
              <a:ahLst/>
              <a:cxnLst/>
              <a:rect l="l" t="t" r="r" b="b"/>
              <a:pathLst>
                <a:path w="2569" h="4548" extrusionOk="0">
                  <a:moveTo>
                    <a:pt x="1154" y="0"/>
                  </a:moveTo>
                  <a:lnTo>
                    <a:pt x="218" y="1306"/>
                  </a:lnTo>
                  <a:lnTo>
                    <a:pt x="1" y="4548"/>
                  </a:lnTo>
                  <a:cubicBezTo>
                    <a:pt x="2285" y="4199"/>
                    <a:pt x="2568" y="305"/>
                    <a:pt x="2568" y="305"/>
                  </a:cubicBezTo>
                  <a:lnTo>
                    <a:pt x="1154" y="0"/>
                  </a:lnTo>
                  <a:close/>
                </a:path>
              </a:pathLst>
            </a:custGeom>
            <a:solidFill>
              <a:srgbClr val="1E03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8" name="Google Shape;3959;p68">
              <a:extLst>
                <a:ext uri="{FF2B5EF4-FFF2-40B4-BE49-F238E27FC236}">
                  <a16:creationId xmlns:a16="http://schemas.microsoft.com/office/drawing/2014/main" id="{F06644F2-CF1B-43EA-835D-D8FA6BC385A0}"/>
                </a:ext>
              </a:extLst>
            </p:cNvPr>
            <p:cNvGrpSpPr/>
            <p:nvPr/>
          </p:nvGrpSpPr>
          <p:grpSpPr>
            <a:xfrm rot="2018760">
              <a:off x="6168523" y="2263259"/>
              <a:ext cx="86189" cy="63019"/>
              <a:chOff x="2659716" y="2883799"/>
              <a:chExt cx="199141" cy="136442"/>
            </a:xfrm>
          </p:grpSpPr>
          <p:sp>
            <p:nvSpPr>
              <p:cNvPr id="152" name="Google Shape;3960;p68">
                <a:extLst>
                  <a:ext uri="{FF2B5EF4-FFF2-40B4-BE49-F238E27FC236}">
                    <a16:creationId xmlns:a16="http://schemas.microsoft.com/office/drawing/2014/main" id="{6F779EB4-5D5A-49C2-87FF-5C901955872F}"/>
                  </a:ext>
                </a:extLst>
              </p:cNvPr>
              <p:cNvSpPr/>
              <p:nvPr/>
            </p:nvSpPr>
            <p:spPr>
              <a:xfrm>
                <a:off x="2659716" y="2893028"/>
                <a:ext cx="199141" cy="118604"/>
              </a:xfrm>
              <a:custGeom>
                <a:avLst/>
                <a:gdLst/>
                <a:ahLst/>
                <a:cxnLst/>
                <a:rect l="l" t="t" r="r" b="b"/>
                <a:pathLst>
                  <a:path w="13162" h="7839" extrusionOk="0">
                    <a:moveTo>
                      <a:pt x="7081" y="1"/>
                    </a:moveTo>
                    <a:cubicBezTo>
                      <a:pt x="6601" y="1"/>
                      <a:pt x="6101" y="45"/>
                      <a:pt x="5584" y="143"/>
                    </a:cubicBezTo>
                    <a:cubicBezTo>
                      <a:pt x="1153" y="985"/>
                      <a:pt x="1" y="5904"/>
                      <a:pt x="1" y="5904"/>
                    </a:cubicBezTo>
                    <a:cubicBezTo>
                      <a:pt x="1" y="5904"/>
                      <a:pt x="1321" y="7838"/>
                      <a:pt x="4944" y="7838"/>
                    </a:cubicBezTo>
                    <a:cubicBezTo>
                      <a:pt x="5621" y="7838"/>
                      <a:pt x="6379" y="7771"/>
                      <a:pt x="7224" y="7610"/>
                    </a:cubicBezTo>
                    <a:cubicBezTo>
                      <a:pt x="12585" y="6569"/>
                      <a:pt x="13161" y="2470"/>
                      <a:pt x="13161" y="2470"/>
                    </a:cubicBezTo>
                    <a:cubicBezTo>
                      <a:pt x="13161" y="2470"/>
                      <a:pt x="10693" y="1"/>
                      <a:pt x="70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3961;p68">
                <a:extLst>
                  <a:ext uri="{FF2B5EF4-FFF2-40B4-BE49-F238E27FC236}">
                    <a16:creationId xmlns:a16="http://schemas.microsoft.com/office/drawing/2014/main" id="{63BABFD9-4E53-4B03-AB45-BBA73FDD974A}"/>
                  </a:ext>
                </a:extLst>
              </p:cNvPr>
              <p:cNvSpPr/>
              <p:nvPr/>
            </p:nvSpPr>
            <p:spPr>
              <a:xfrm>
                <a:off x="2686425" y="2883799"/>
                <a:ext cx="135777" cy="136442"/>
              </a:xfrm>
              <a:custGeom>
                <a:avLst/>
                <a:gdLst/>
                <a:ahLst/>
                <a:cxnLst/>
                <a:rect l="l" t="t" r="r" b="b"/>
                <a:pathLst>
                  <a:path w="8974" h="9018" extrusionOk="0">
                    <a:moveTo>
                      <a:pt x="4476" y="0"/>
                    </a:moveTo>
                    <a:cubicBezTo>
                      <a:pt x="1994" y="0"/>
                      <a:pt x="0" y="2016"/>
                      <a:pt x="0" y="4498"/>
                    </a:cubicBezTo>
                    <a:cubicBezTo>
                      <a:pt x="0" y="7001"/>
                      <a:pt x="1994" y="9018"/>
                      <a:pt x="4476" y="9018"/>
                    </a:cubicBezTo>
                    <a:cubicBezTo>
                      <a:pt x="6957" y="9018"/>
                      <a:pt x="8974" y="7001"/>
                      <a:pt x="8974" y="4498"/>
                    </a:cubicBezTo>
                    <a:cubicBezTo>
                      <a:pt x="8974" y="2016"/>
                      <a:pt x="6957" y="0"/>
                      <a:pt x="4476" y="0"/>
                    </a:cubicBezTo>
                    <a:close/>
                  </a:path>
                </a:pathLst>
              </a:custGeom>
              <a:solidFill>
                <a:srgbClr val="1C1C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9" name="Google Shape;3962;p68">
              <a:extLst>
                <a:ext uri="{FF2B5EF4-FFF2-40B4-BE49-F238E27FC236}">
                  <a16:creationId xmlns:a16="http://schemas.microsoft.com/office/drawing/2014/main" id="{2D77217B-7062-425C-ABF9-87F7B9FEE3D5}"/>
                </a:ext>
              </a:extLst>
            </p:cNvPr>
            <p:cNvGrpSpPr/>
            <p:nvPr/>
          </p:nvGrpSpPr>
          <p:grpSpPr>
            <a:xfrm rot="1131465">
              <a:off x="6296029" y="2294489"/>
              <a:ext cx="86195" cy="63022"/>
              <a:chOff x="2659716" y="2883799"/>
              <a:chExt cx="199141" cy="136442"/>
            </a:xfrm>
          </p:grpSpPr>
          <p:sp>
            <p:nvSpPr>
              <p:cNvPr id="150" name="Google Shape;3963;p68">
                <a:extLst>
                  <a:ext uri="{FF2B5EF4-FFF2-40B4-BE49-F238E27FC236}">
                    <a16:creationId xmlns:a16="http://schemas.microsoft.com/office/drawing/2014/main" id="{BBCDD480-3E80-4439-B04C-B35D60E9F8EA}"/>
                  </a:ext>
                </a:extLst>
              </p:cNvPr>
              <p:cNvSpPr/>
              <p:nvPr/>
            </p:nvSpPr>
            <p:spPr>
              <a:xfrm>
                <a:off x="2659716" y="2893028"/>
                <a:ext cx="199141" cy="118604"/>
              </a:xfrm>
              <a:custGeom>
                <a:avLst/>
                <a:gdLst/>
                <a:ahLst/>
                <a:cxnLst/>
                <a:rect l="l" t="t" r="r" b="b"/>
                <a:pathLst>
                  <a:path w="13162" h="7839" extrusionOk="0">
                    <a:moveTo>
                      <a:pt x="7081" y="1"/>
                    </a:moveTo>
                    <a:cubicBezTo>
                      <a:pt x="6601" y="1"/>
                      <a:pt x="6101" y="45"/>
                      <a:pt x="5584" y="143"/>
                    </a:cubicBezTo>
                    <a:cubicBezTo>
                      <a:pt x="1153" y="985"/>
                      <a:pt x="1" y="5904"/>
                      <a:pt x="1" y="5904"/>
                    </a:cubicBezTo>
                    <a:cubicBezTo>
                      <a:pt x="1" y="5904"/>
                      <a:pt x="1321" y="7838"/>
                      <a:pt x="4944" y="7838"/>
                    </a:cubicBezTo>
                    <a:cubicBezTo>
                      <a:pt x="5621" y="7838"/>
                      <a:pt x="6379" y="7771"/>
                      <a:pt x="7224" y="7610"/>
                    </a:cubicBezTo>
                    <a:cubicBezTo>
                      <a:pt x="12585" y="6569"/>
                      <a:pt x="13161" y="2470"/>
                      <a:pt x="13161" y="2470"/>
                    </a:cubicBezTo>
                    <a:cubicBezTo>
                      <a:pt x="13161" y="2470"/>
                      <a:pt x="10693" y="1"/>
                      <a:pt x="70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3964;p68">
                <a:extLst>
                  <a:ext uri="{FF2B5EF4-FFF2-40B4-BE49-F238E27FC236}">
                    <a16:creationId xmlns:a16="http://schemas.microsoft.com/office/drawing/2014/main" id="{D01CAC7F-F1BD-4B69-8370-6B29B83390DE}"/>
                  </a:ext>
                </a:extLst>
              </p:cNvPr>
              <p:cNvSpPr/>
              <p:nvPr/>
            </p:nvSpPr>
            <p:spPr>
              <a:xfrm>
                <a:off x="2686425" y="2883799"/>
                <a:ext cx="135777" cy="136442"/>
              </a:xfrm>
              <a:custGeom>
                <a:avLst/>
                <a:gdLst/>
                <a:ahLst/>
                <a:cxnLst/>
                <a:rect l="l" t="t" r="r" b="b"/>
                <a:pathLst>
                  <a:path w="8974" h="9018" extrusionOk="0">
                    <a:moveTo>
                      <a:pt x="4476" y="0"/>
                    </a:moveTo>
                    <a:cubicBezTo>
                      <a:pt x="1994" y="0"/>
                      <a:pt x="0" y="2016"/>
                      <a:pt x="0" y="4498"/>
                    </a:cubicBezTo>
                    <a:cubicBezTo>
                      <a:pt x="0" y="7001"/>
                      <a:pt x="1994" y="9018"/>
                      <a:pt x="4476" y="9018"/>
                    </a:cubicBezTo>
                    <a:cubicBezTo>
                      <a:pt x="6957" y="9018"/>
                      <a:pt x="8974" y="7001"/>
                      <a:pt x="8974" y="4498"/>
                    </a:cubicBezTo>
                    <a:cubicBezTo>
                      <a:pt x="8974" y="2016"/>
                      <a:pt x="6957" y="0"/>
                      <a:pt x="4476" y="0"/>
                    </a:cubicBezTo>
                    <a:close/>
                  </a:path>
                </a:pathLst>
              </a:custGeom>
              <a:solidFill>
                <a:srgbClr val="1C1C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AF5AF49F-77B0-4190-A4F0-FD4A8ED94E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9815" y="1103869"/>
            <a:ext cx="2388337" cy="3407973"/>
          </a:xfrm>
          <a:prstGeom prst="rect">
            <a:avLst/>
          </a:prstGeom>
        </p:spPr>
      </p:pic>
      <p:grpSp>
        <p:nvGrpSpPr>
          <p:cNvPr id="154" name="Google Shape;9465;p92">
            <a:extLst>
              <a:ext uri="{FF2B5EF4-FFF2-40B4-BE49-F238E27FC236}">
                <a16:creationId xmlns:a16="http://schemas.microsoft.com/office/drawing/2014/main" id="{D93CC304-FB22-481B-9409-EDCEECCA517C}"/>
              </a:ext>
            </a:extLst>
          </p:cNvPr>
          <p:cNvGrpSpPr/>
          <p:nvPr/>
        </p:nvGrpSpPr>
        <p:grpSpPr>
          <a:xfrm>
            <a:off x="3925904" y="1912772"/>
            <a:ext cx="231270" cy="240676"/>
            <a:chOff x="4644406" y="4162322"/>
            <a:chExt cx="392065" cy="387887"/>
          </a:xfrm>
        </p:grpSpPr>
        <p:sp>
          <p:nvSpPr>
            <p:cNvPr id="155" name="Google Shape;9466;p92">
              <a:extLst>
                <a:ext uri="{FF2B5EF4-FFF2-40B4-BE49-F238E27FC236}">
                  <a16:creationId xmlns:a16="http://schemas.microsoft.com/office/drawing/2014/main" id="{0B26114E-F312-4C62-9ADD-6CF688E33F5E}"/>
                </a:ext>
              </a:extLst>
            </p:cNvPr>
            <p:cNvSpPr/>
            <p:nvPr/>
          </p:nvSpPr>
          <p:spPr>
            <a:xfrm>
              <a:off x="4644406" y="4334118"/>
              <a:ext cx="217326" cy="216065"/>
            </a:xfrm>
            <a:custGeom>
              <a:avLst/>
              <a:gdLst/>
              <a:ahLst/>
              <a:cxnLst/>
              <a:rect l="l" t="t" r="r" b="b"/>
              <a:pathLst>
                <a:path w="8272" h="8224" extrusionOk="0">
                  <a:moveTo>
                    <a:pt x="7397" y="1"/>
                  </a:moveTo>
                  <a:lnTo>
                    <a:pt x="4456" y="2942"/>
                  </a:lnTo>
                  <a:cubicBezTo>
                    <a:pt x="3860" y="3538"/>
                    <a:pt x="3291" y="4162"/>
                    <a:pt x="2743" y="4814"/>
                  </a:cubicBezTo>
                  <a:lnTo>
                    <a:pt x="93" y="7991"/>
                  </a:lnTo>
                  <a:cubicBezTo>
                    <a:pt x="0" y="8105"/>
                    <a:pt x="66" y="8223"/>
                    <a:pt x="169" y="8223"/>
                  </a:cubicBezTo>
                  <a:cubicBezTo>
                    <a:pt x="203" y="8223"/>
                    <a:pt x="242" y="8210"/>
                    <a:pt x="281" y="8178"/>
                  </a:cubicBezTo>
                  <a:lnTo>
                    <a:pt x="3457" y="5522"/>
                  </a:lnTo>
                  <a:cubicBezTo>
                    <a:pt x="4103" y="4981"/>
                    <a:pt x="4727" y="4412"/>
                    <a:pt x="5330" y="3809"/>
                  </a:cubicBezTo>
                  <a:lnTo>
                    <a:pt x="8271" y="875"/>
                  </a:lnTo>
                  <a:lnTo>
                    <a:pt x="7397" y="1"/>
                  </a:lnTo>
                  <a:close/>
                </a:path>
              </a:pathLst>
            </a:custGeom>
            <a:solidFill>
              <a:srgbClr val="E3E9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9467;p92">
              <a:extLst>
                <a:ext uri="{FF2B5EF4-FFF2-40B4-BE49-F238E27FC236}">
                  <a16:creationId xmlns:a16="http://schemas.microsoft.com/office/drawing/2014/main" id="{63097793-794C-47FC-9405-CE8A34BFD14A}"/>
                </a:ext>
              </a:extLst>
            </p:cNvPr>
            <p:cNvSpPr/>
            <p:nvPr/>
          </p:nvSpPr>
          <p:spPr>
            <a:xfrm>
              <a:off x="4646481" y="4345783"/>
              <a:ext cx="215251" cy="204426"/>
            </a:xfrm>
            <a:custGeom>
              <a:avLst/>
              <a:gdLst/>
              <a:ahLst/>
              <a:cxnLst/>
              <a:rect l="l" t="t" r="r" b="b"/>
              <a:pathLst>
                <a:path w="8193" h="7781" extrusionOk="0">
                  <a:moveTo>
                    <a:pt x="7755" y="1"/>
                  </a:moveTo>
                  <a:lnTo>
                    <a:pt x="1" y="7748"/>
                  </a:lnTo>
                  <a:cubicBezTo>
                    <a:pt x="29" y="7770"/>
                    <a:pt x="61" y="7781"/>
                    <a:pt x="92" y="7781"/>
                  </a:cubicBezTo>
                  <a:cubicBezTo>
                    <a:pt x="131" y="7781"/>
                    <a:pt x="168" y="7765"/>
                    <a:pt x="195" y="7734"/>
                  </a:cubicBezTo>
                  <a:lnTo>
                    <a:pt x="3378" y="5078"/>
                  </a:lnTo>
                  <a:cubicBezTo>
                    <a:pt x="4024" y="4537"/>
                    <a:pt x="4648" y="3968"/>
                    <a:pt x="5251" y="3372"/>
                  </a:cubicBezTo>
                  <a:lnTo>
                    <a:pt x="8192" y="431"/>
                  </a:lnTo>
                  <a:lnTo>
                    <a:pt x="7755" y="1"/>
                  </a:lnTo>
                  <a:close/>
                </a:path>
              </a:pathLst>
            </a:custGeom>
            <a:solidFill>
              <a:srgbClr val="C9CF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9468;p92">
              <a:extLst>
                <a:ext uri="{FF2B5EF4-FFF2-40B4-BE49-F238E27FC236}">
                  <a16:creationId xmlns:a16="http://schemas.microsoft.com/office/drawing/2014/main" id="{EF21C1AA-05A7-498A-A860-C67E61661100}"/>
                </a:ext>
              </a:extLst>
            </p:cNvPr>
            <p:cNvSpPr/>
            <p:nvPr/>
          </p:nvSpPr>
          <p:spPr>
            <a:xfrm>
              <a:off x="4720780" y="4162322"/>
              <a:ext cx="315690" cy="299743"/>
            </a:xfrm>
            <a:custGeom>
              <a:avLst/>
              <a:gdLst/>
              <a:ahLst/>
              <a:cxnLst/>
              <a:rect l="l" t="t" r="r" b="b"/>
              <a:pathLst>
                <a:path w="12016" h="11409" extrusionOk="0">
                  <a:moveTo>
                    <a:pt x="7767" y="0"/>
                  </a:moveTo>
                  <a:cubicBezTo>
                    <a:pt x="7487" y="0"/>
                    <a:pt x="7201" y="111"/>
                    <a:pt x="6980" y="332"/>
                  </a:cubicBezTo>
                  <a:cubicBezTo>
                    <a:pt x="6557" y="755"/>
                    <a:pt x="6536" y="1414"/>
                    <a:pt x="6939" y="1816"/>
                  </a:cubicBezTo>
                  <a:lnTo>
                    <a:pt x="7057" y="1941"/>
                  </a:lnTo>
                  <a:cubicBezTo>
                    <a:pt x="7126" y="2010"/>
                    <a:pt x="7126" y="2128"/>
                    <a:pt x="7050" y="2191"/>
                  </a:cubicBezTo>
                  <a:lnTo>
                    <a:pt x="5447" y="3800"/>
                  </a:lnTo>
                  <a:cubicBezTo>
                    <a:pt x="5026" y="4221"/>
                    <a:pt x="4469" y="4442"/>
                    <a:pt x="3918" y="4442"/>
                  </a:cubicBezTo>
                  <a:cubicBezTo>
                    <a:pt x="3553" y="4442"/>
                    <a:pt x="3192" y="4346"/>
                    <a:pt x="2874" y="4147"/>
                  </a:cubicBezTo>
                  <a:cubicBezTo>
                    <a:pt x="2390" y="3839"/>
                    <a:pt x="1862" y="3724"/>
                    <a:pt x="1423" y="3724"/>
                  </a:cubicBezTo>
                  <a:cubicBezTo>
                    <a:pt x="1000" y="3724"/>
                    <a:pt x="659" y="3830"/>
                    <a:pt x="516" y="3973"/>
                  </a:cubicBezTo>
                  <a:cubicBezTo>
                    <a:pt x="0" y="4489"/>
                    <a:pt x="6891" y="11409"/>
                    <a:pt x="7851" y="11409"/>
                  </a:cubicBezTo>
                  <a:cubicBezTo>
                    <a:pt x="7885" y="11409"/>
                    <a:pt x="7912" y="11400"/>
                    <a:pt x="7931" y="11381"/>
                  </a:cubicBezTo>
                  <a:cubicBezTo>
                    <a:pt x="8222" y="11097"/>
                    <a:pt x="8354" y="9980"/>
                    <a:pt x="7757" y="9030"/>
                  </a:cubicBezTo>
                  <a:cubicBezTo>
                    <a:pt x="7258" y="8232"/>
                    <a:pt x="7403" y="7157"/>
                    <a:pt x="8104" y="6456"/>
                  </a:cubicBezTo>
                  <a:lnTo>
                    <a:pt x="9706" y="4854"/>
                  </a:lnTo>
                  <a:cubicBezTo>
                    <a:pt x="9742" y="4815"/>
                    <a:pt x="9788" y="4796"/>
                    <a:pt x="9835" y="4796"/>
                  </a:cubicBezTo>
                  <a:cubicBezTo>
                    <a:pt x="9880" y="4796"/>
                    <a:pt x="9926" y="4813"/>
                    <a:pt x="9963" y="4847"/>
                  </a:cubicBezTo>
                  <a:lnTo>
                    <a:pt x="10088" y="4965"/>
                  </a:lnTo>
                  <a:cubicBezTo>
                    <a:pt x="10278" y="5159"/>
                    <a:pt x="10531" y="5254"/>
                    <a:pt x="10789" y="5254"/>
                  </a:cubicBezTo>
                  <a:cubicBezTo>
                    <a:pt x="11068" y="5254"/>
                    <a:pt x="11353" y="5143"/>
                    <a:pt x="11572" y="4924"/>
                  </a:cubicBezTo>
                  <a:cubicBezTo>
                    <a:pt x="11995" y="4500"/>
                    <a:pt x="12016" y="3835"/>
                    <a:pt x="11621" y="3432"/>
                  </a:cubicBezTo>
                  <a:lnTo>
                    <a:pt x="8465" y="283"/>
                  </a:lnTo>
                  <a:cubicBezTo>
                    <a:pt x="8275" y="94"/>
                    <a:pt x="8024" y="0"/>
                    <a:pt x="7767" y="0"/>
                  </a:cubicBezTo>
                  <a:close/>
                </a:path>
              </a:pathLst>
            </a:custGeom>
            <a:solidFill>
              <a:srgbClr val="EA433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58" name="Google Shape;9469;p92">
              <a:extLst>
                <a:ext uri="{FF2B5EF4-FFF2-40B4-BE49-F238E27FC236}">
                  <a16:creationId xmlns:a16="http://schemas.microsoft.com/office/drawing/2014/main" id="{55AA62C6-2C55-4D73-ABB7-9C27DE984F6E}"/>
                </a:ext>
              </a:extLst>
            </p:cNvPr>
            <p:cNvSpPr/>
            <p:nvPr/>
          </p:nvSpPr>
          <p:spPr>
            <a:xfrm>
              <a:off x="4727952" y="4227872"/>
              <a:ext cx="308518" cy="233668"/>
            </a:xfrm>
            <a:custGeom>
              <a:avLst/>
              <a:gdLst/>
              <a:ahLst/>
              <a:cxnLst/>
              <a:rect l="l" t="t" r="r" b="b"/>
              <a:pathLst>
                <a:path w="11743" h="8894" extrusionOk="0">
                  <a:moveTo>
                    <a:pt x="10404" y="1"/>
                  </a:moveTo>
                  <a:cubicBezTo>
                    <a:pt x="10807" y="403"/>
                    <a:pt x="10786" y="1069"/>
                    <a:pt x="10363" y="1492"/>
                  </a:cubicBezTo>
                  <a:cubicBezTo>
                    <a:pt x="10143" y="1712"/>
                    <a:pt x="9858" y="1823"/>
                    <a:pt x="9580" y="1823"/>
                  </a:cubicBezTo>
                  <a:cubicBezTo>
                    <a:pt x="9321" y="1823"/>
                    <a:pt x="9069" y="1727"/>
                    <a:pt x="8878" y="1534"/>
                  </a:cubicBezTo>
                  <a:lnTo>
                    <a:pt x="8753" y="1409"/>
                  </a:lnTo>
                  <a:cubicBezTo>
                    <a:pt x="8717" y="1376"/>
                    <a:pt x="8673" y="1360"/>
                    <a:pt x="8629" y="1360"/>
                  </a:cubicBezTo>
                  <a:cubicBezTo>
                    <a:pt x="8581" y="1360"/>
                    <a:pt x="8533" y="1379"/>
                    <a:pt x="8497" y="1416"/>
                  </a:cubicBezTo>
                  <a:lnTo>
                    <a:pt x="6895" y="3025"/>
                  </a:lnTo>
                  <a:cubicBezTo>
                    <a:pt x="6194" y="3726"/>
                    <a:pt x="6048" y="4801"/>
                    <a:pt x="6548" y="5591"/>
                  </a:cubicBezTo>
                  <a:cubicBezTo>
                    <a:pt x="7144" y="6549"/>
                    <a:pt x="7013" y="7665"/>
                    <a:pt x="6721" y="7950"/>
                  </a:cubicBezTo>
                  <a:cubicBezTo>
                    <a:pt x="6695" y="7971"/>
                    <a:pt x="6664" y="7980"/>
                    <a:pt x="6636" y="7980"/>
                  </a:cubicBezTo>
                  <a:cubicBezTo>
                    <a:pt x="6627" y="7980"/>
                    <a:pt x="6618" y="7979"/>
                    <a:pt x="6610" y="7977"/>
                  </a:cubicBezTo>
                  <a:cubicBezTo>
                    <a:pt x="4488" y="6278"/>
                    <a:pt x="486" y="2130"/>
                    <a:pt x="430" y="1360"/>
                  </a:cubicBezTo>
                  <a:cubicBezTo>
                    <a:pt x="368" y="1388"/>
                    <a:pt x="298" y="1430"/>
                    <a:pt x="243" y="1478"/>
                  </a:cubicBezTo>
                  <a:cubicBezTo>
                    <a:pt x="0" y="1721"/>
                    <a:pt x="1422" y="3407"/>
                    <a:pt x="3087" y="5113"/>
                  </a:cubicBezTo>
                  <a:cubicBezTo>
                    <a:pt x="3364" y="5397"/>
                    <a:pt x="3642" y="5682"/>
                    <a:pt x="3926" y="5959"/>
                  </a:cubicBezTo>
                  <a:lnTo>
                    <a:pt x="4016" y="6042"/>
                  </a:lnTo>
                  <a:lnTo>
                    <a:pt x="4023" y="6056"/>
                  </a:lnTo>
                  <a:lnTo>
                    <a:pt x="4106" y="6139"/>
                  </a:lnTo>
                  <a:lnTo>
                    <a:pt x="4120" y="6146"/>
                  </a:lnTo>
                  <a:lnTo>
                    <a:pt x="4203" y="6236"/>
                  </a:lnTo>
                  <a:lnTo>
                    <a:pt x="4210" y="6243"/>
                  </a:lnTo>
                  <a:lnTo>
                    <a:pt x="4300" y="6327"/>
                  </a:lnTo>
                  <a:cubicBezTo>
                    <a:pt x="4488" y="6507"/>
                    <a:pt x="4675" y="6687"/>
                    <a:pt x="4855" y="6854"/>
                  </a:cubicBezTo>
                  <a:lnTo>
                    <a:pt x="4946" y="6937"/>
                  </a:lnTo>
                  <a:lnTo>
                    <a:pt x="4952" y="6944"/>
                  </a:lnTo>
                  <a:lnTo>
                    <a:pt x="5036" y="7020"/>
                  </a:lnTo>
                  <a:lnTo>
                    <a:pt x="5050" y="7034"/>
                  </a:lnTo>
                  <a:lnTo>
                    <a:pt x="5119" y="7097"/>
                  </a:lnTo>
                  <a:lnTo>
                    <a:pt x="5140" y="7117"/>
                  </a:lnTo>
                  <a:lnTo>
                    <a:pt x="5209" y="7180"/>
                  </a:lnTo>
                  <a:lnTo>
                    <a:pt x="5230" y="7194"/>
                  </a:lnTo>
                  <a:lnTo>
                    <a:pt x="5299" y="7263"/>
                  </a:lnTo>
                  <a:lnTo>
                    <a:pt x="5313" y="7277"/>
                  </a:lnTo>
                  <a:lnTo>
                    <a:pt x="5382" y="7339"/>
                  </a:lnTo>
                  <a:lnTo>
                    <a:pt x="5403" y="7353"/>
                  </a:lnTo>
                  <a:lnTo>
                    <a:pt x="5473" y="7423"/>
                  </a:lnTo>
                  <a:lnTo>
                    <a:pt x="5487" y="7430"/>
                  </a:lnTo>
                  <a:lnTo>
                    <a:pt x="5563" y="7499"/>
                  </a:lnTo>
                  <a:cubicBezTo>
                    <a:pt x="5653" y="7575"/>
                    <a:pt x="5736" y="7651"/>
                    <a:pt x="5819" y="7721"/>
                  </a:cubicBezTo>
                  <a:lnTo>
                    <a:pt x="5826" y="7728"/>
                  </a:lnTo>
                  <a:lnTo>
                    <a:pt x="5896" y="7790"/>
                  </a:lnTo>
                  <a:lnTo>
                    <a:pt x="5917" y="7804"/>
                  </a:lnTo>
                  <a:lnTo>
                    <a:pt x="5979" y="7853"/>
                  </a:lnTo>
                  <a:lnTo>
                    <a:pt x="6000" y="7873"/>
                  </a:lnTo>
                  <a:lnTo>
                    <a:pt x="6055" y="7922"/>
                  </a:lnTo>
                  <a:lnTo>
                    <a:pt x="6076" y="7943"/>
                  </a:lnTo>
                  <a:lnTo>
                    <a:pt x="6132" y="7984"/>
                  </a:lnTo>
                  <a:lnTo>
                    <a:pt x="6159" y="8005"/>
                  </a:lnTo>
                  <a:lnTo>
                    <a:pt x="6208" y="8047"/>
                  </a:lnTo>
                  <a:lnTo>
                    <a:pt x="6229" y="8068"/>
                  </a:lnTo>
                  <a:lnTo>
                    <a:pt x="6277" y="8109"/>
                  </a:lnTo>
                  <a:lnTo>
                    <a:pt x="6305" y="8130"/>
                  </a:lnTo>
                  <a:lnTo>
                    <a:pt x="6354" y="8165"/>
                  </a:lnTo>
                  <a:lnTo>
                    <a:pt x="6374" y="8186"/>
                  </a:lnTo>
                  <a:lnTo>
                    <a:pt x="6423" y="8227"/>
                  </a:lnTo>
                  <a:lnTo>
                    <a:pt x="6451" y="8241"/>
                  </a:lnTo>
                  <a:lnTo>
                    <a:pt x="6499" y="8283"/>
                  </a:lnTo>
                  <a:lnTo>
                    <a:pt x="6513" y="8297"/>
                  </a:lnTo>
                  <a:lnTo>
                    <a:pt x="6582" y="8352"/>
                  </a:lnTo>
                  <a:lnTo>
                    <a:pt x="6652" y="8401"/>
                  </a:lnTo>
                  <a:lnTo>
                    <a:pt x="6659" y="8408"/>
                  </a:lnTo>
                  <a:lnTo>
                    <a:pt x="6714" y="8449"/>
                  </a:lnTo>
                  <a:lnTo>
                    <a:pt x="6735" y="8463"/>
                  </a:lnTo>
                  <a:lnTo>
                    <a:pt x="6777" y="8491"/>
                  </a:lnTo>
                  <a:lnTo>
                    <a:pt x="6797" y="8512"/>
                  </a:lnTo>
                  <a:lnTo>
                    <a:pt x="6839" y="8539"/>
                  </a:lnTo>
                  <a:lnTo>
                    <a:pt x="6860" y="8553"/>
                  </a:lnTo>
                  <a:lnTo>
                    <a:pt x="6895" y="8581"/>
                  </a:lnTo>
                  <a:lnTo>
                    <a:pt x="6922" y="8595"/>
                  </a:lnTo>
                  <a:lnTo>
                    <a:pt x="6957" y="8623"/>
                  </a:lnTo>
                  <a:lnTo>
                    <a:pt x="6978" y="8636"/>
                  </a:lnTo>
                  <a:lnTo>
                    <a:pt x="7013" y="8657"/>
                  </a:lnTo>
                  <a:lnTo>
                    <a:pt x="7033" y="8671"/>
                  </a:lnTo>
                  <a:lnTo>
                    <a:pt x="7068" y="8692"/>
                  </a:lnTo>
                  <a:lnTo>
                    <a:pt x="7089" y="8706"/>
                  </a:lnTo>
                  <a:lnTo>
                    <a:pt x="7117" y="8727"/>
                  </a:lnTo>
                  <a:lnTo>
                    <a:pt x="7137" y="8740"/>
                  </a:lnTo>
                  <a:lnTo>
                    <a:pt x="7165" y="8754"/>
                  </a:lnTo>
                  <a:lnTo>
                    <a:pt x="7186" y="8768"/>
                  </a:lnTo>
                  <a:lnTo>
                    <a:pt x="7221" y="8782"/>
                  </a:lnTo>
                  <a:lnTo>
                    <a:pt x="7234" y="8796"/>
                  </a:lnTo>
                  <a:lnTo>
                    <a:pt x="7276" y="8817"/>
                  </a:lnTo>
                  <a:lnTo>
                    <a:pt x="7318" y="8838"/>
                  </a:lnTo>
                  <a:lnTo>
                    <a:pt x="7332" y="8844"/>
                  </a:lnTo>
                  <a:lnTo>
                    <a:pt x="7359" y="8851"/>
                  </a:lnTo>
                  <a:lnTo>
                    <a:pt x="7373" y="8858"/>
                  </a:lnTo>
                  <a:lnTo>
                    <a:pt x="7394" y="8872"/>
                  </a:lnTo>
                  <a:lnTo>
                    <a:pt x="7408" y="8879"/>
                  </a:lnTo>
                  <a:lnTo>
                    <a:pt x="7429" y="8886"/>
                  </a:lnTo>
                  <a:lnTo>
                    <a:pt x="7449" y="8886"/>
                  </a:lnTo>
                  <a:lnTo>
                    <a:pt x="7463" y="8893"/>
                  </a:lnTo>
                  <a:lnTo>
                    <a:pt x="7623" y="8893"/>
                  </a:lnTo>
                  <a:cubicBezTo>
                    <a:pt x="7630" y="8886"/>
                    <a:pt x="7630" y="8879"/>
                    <a:pt x="7637" y="8879"/>
                  </a:cubicBezTo>
                  <a:cubicBezTo>
                    <a:pt x="7651" y="8872"/>
                    <a:pt x="7671" y="8865"/>
                    <a:pt x="7685" y="8858"/>
                  </a:cubicBezTo>
                  <a:lnTo>
                    <a:pt x="7692" y="8844"/>
                  </a:lnTo>
                  <a:lnTo>
                    <a:pt x="7713" y="8817"/>
                  </a:lnTo>
                  <a:lnTo>
                    <a:pt x="7727" y="8803"/>
                  </a:lnTo>
                  <a:lnTo>
                    <a:pt x="7748" y="8768"/>
                  </a:lnTo>
                  <a:lnTo>
                    <a:pt x="7755" y="8754"/>
                  </a:lnTo>
                  <a:cubicBezTo>
                    <a:pt x="7970" y="8338"/>
                    <a:pt x="8011" y="7374"/>
                    <a:pt x="7484" y="6535"/>
                  </a:cubicBezTo>
                  <a:cubicBezTo>
                    <a:pt x="6985" y="5737"/>
                    <a:pt x="7130" y="4662"/>
                    <a:pt x="7831" y="3961"/>
                  </a:cubicBezTo>
                  <a:lnTo>
                    <a:pt x="9433" y="2359"/>
                  </a:lnTo>
                  <a:cubicBezTo>
                    <a:pt x="9469" y="2320"/>
                    <a:pt x="9517" y="2301"/>
                    <a:pt x="9565" y="2301"/>
                  </a:cubicBezTo>
                  <a:cubicBezTo>
                    <a:pt x="9611" y="2301"/>
                    <a:pt x="9656" y="2318"/>
                    <a:pt x="9690" y="2352"/>
                  </a:cubicBezTo>
                  <a:lnTo>
                    <a:pt x="9815" y="2470"/>
                  </a:lnTo>
                  <a:cubicBezTo>
                    <a:pt x="10005" y="2664"/>
                    <a:pt x="10258" y="2759"/>
                    <a:pt x="10516" y="2759"/>
                  </a:cubicBezTo>
                  <a:cubicBezTo>
                    <a:pt x="10795" y="2759"/>
                    <a:pt x="11080" y="2648"/>
                    <a:pt x="11299" y="2429"/>
                  </a:cubicBezTo>
                  <a:cubicBezTo>
                    <a:pt x="11722" y="2005"/>
                    <a:pt x="11743" y="1340"/>
                    <a:pt x="11348" y="937"/>
                  </a:cubicBezTo>
                  <a:lnTo>
                    <a:pt x="10404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59" name="Google Shape;9470;p92">
              <a:extLst>
                <a:ext uri="{FF2B5EF4-FFF2-40B4-BE49-F238E27FC236}">
                  <a16:creationId xmlns:a16="http://schemas.microsoft.com/office/drawing/2014/main" id="{F4ECDB63-F3BB-4013-B6DA-161C8E758E60}"/>
                </a:ext>
              </a:extLst>
            </p:cNvPr>
            <p:cNvSpPr/>
            <p:nvPr/>
          </p:nvSpPr>
          <p:spPr>
            <a:xfrm>
              <a:off x="4892497" y="4162322"/>
              <a:ext cx="143973" cy="138062"/>
            </a:xfrm>
            <a:custGeom>
              <a:avLst/>
              <a:gdLst/>
              <a:ahLst/>
              <a:cxnLst/>
              <a:rect l="l" t="t" r="r" b="b"/>
              <a:pathLst>
                <a:path w="5480" h="5255" extrusionOk="0">
                  <a:moveTo>
                    <a:pt x="1232" y="0"/>
                  </a:moveTo>
                  <a:cubicBezTo>
                    <a:pt x="951" y="0"/>
                    <a:pt x="665" y="111"/>
                    <a:pt x="444" y="332"/>
                  </a:cubicBezTo>
                  <a:cubicBezTo>
                    <a:pt x="21" y="755"/>
                    <a:pt x="0" y="1421"/>
                    <a:pt x="403" y="1816"/>
                  </a:cubicBezTo>
                  <a:lnTo>
                    <a:pt x="521" y="1941"/>
                  </a:lnTo>
                  <a:lnTo>
                    <a:pt x="3427" y="4840"/>
                  </a:lnTo>
                  <a:lnTo>
                    <a:pt x="3552" y="4965"/>
                  </a:lnTo>
                  <a:cubicBezTo>
                    <a:pt x="3742" y="5159"/>
                    <a:pt x="3995" y="5254"/>
                    <a:pt x="4253" y="5254"/>
                  </a:cubicBezTo>
                  <a:cubicBezTo>
                    <a:pt x="4532" y="5254"/>
                    <a:pt x="4817" y="5143"/>
                    <a:pt x="5036" y="4924"/>
                  </a:cubicBezTo>
                  <a:cubicBezTo>
                    <a:pt x="5459" y="4500"/>
                    <a:pt x="5480" y="3835"/>
                    <a:pt x="5085" y="3439"/>
                  </a:cubicBezTo>
                  <a:lnTo>
                    <a:pt x="1936" y="283"/>
                  </a:lnTo>
                  <a:cubicBezTo>
                    <a:pt x="1743" y="94"/>
                    <a:pt x="1490" y="0"/>
                    <a:pt x="123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9471;p92">
              <a:extLst>
                <a:ext uri="{FF2B5EF4-FFF2-40B4-BE49-F238E27FC236}">
                  <a16:creationId xmlns:a16="http://schemas.microsoft.com/office/drawing/2014/main" id="{1198F109-AF7F-4C69-9146-436EB4E6D674}"/>
                </a:ext>
              </a:extLst>
            </p:cNvPr>
            <p:cNvSpPr/>
            <p:nvPr/>
          </p:nvSpPr>
          <p:spPr>
            <a:xfrm>
              <a:off x="4893758" y="4185048"/>
              <a:ext cx="142712" cy="115336"/>
            </a:xfrm>
            <a:custGeom>
              <a:avLst/>
              <a:gdLst/>
              <a:ahLst/>
              <a:cxnLst/>
              <a:rect l="l" t="t" r="r" b="b"/>
              <a:pathLst>
                <a:path w="5432" h="4390" extrusionOk="0">
                  <a:moveTo>
                    <a:pt x="91" y="1"/>
                  </a:moveTo>
                  <a:lnTo>
                    <a:pt x="91" y="1"/>
                  </a:lnTo>
                  <a:cubicBezTo>
                    <a:pt x="1" y="341"/>
                    <a:pt x="105" y="701"/>
                    <a:pt x="348" y="951"/>
                  </a:cubicBezTo>
                  <a:lnTo>
                    <a:pt x="473" y="1076"/>
                  </a:lnTo>
                  <a:lnTo>
                    <a:pt x="3379" y="3982"/>
                  </a:lnTo>
                  <a:lnTo>
                    <a:pt x="3497" y="4100"/>
                  </a:lnTo>
                  <a:cubicBezTo>
                    <a:pt x="3690" y="4294"/>
                    <a:pt x="3945" y="4389"/>
                    <a:pt x="4204" y="4389"/>
                  </a:cubicBezTo>
                  <a:cubicBezTo>
                    <a:pt x="4484" y="4389"/>
                    <a:pt x="4769" y="4278"/>
                    <a:pt x="4988" y="4059"/>
                  </a:cubicBezTo>
                  <a:cubicBezTo>
                    <a:pt x="5411" y="3635"/>
                    <a:pt x="5432" y="2970"/>
                    <a:pt x="5037" y="2574"/>
                  </a:cubicBezTo>
                  <a:lnTo>
                    <a:pt x="4690" y="2227"/>
                  </a:lnTo>
                  <a:cubicBezTo>
                    <a:pt x="4634" y="2429"/>
                    <a:pt x="4530" y="2616"/>
                    <a:pt x="4385" y="2761"/>
                  </a:cubicBezTo>
                  <a:cubicBezTo>
                    <a:pt x="4165" y="2981"/>
                    <a:pt x="3880" y="3092"/>
                    <a:pt x="3601" y="3092"/>
                  </a:cubicBezTo>
                  <a:cubicBezTo>
                    <a:pt x="3341" y="3092"/>
                    <a:pt x="3087" y="2997"/>
                    <a:pt x="2893" y="2803"/>
                  </a:cubicBezTo>
                  <a:lnTo>
                    <a:pt x="2775" y="2685"/>
                  </a:lnTo>
                  <a:lnTo>
                    <a:pt x="91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1" name="TextBox 160">
            <a:extLst>
              <a:ext uri="{FF2B5EF4-FFF2-40B4-BE49-F238E27FC236}">
                <a16:creationId xmlns:a16="http://schemas.microsoft.com/office/drawing/2014/main" id="{ED33F472-CB51-482E-9BF4-DEED7F9E4BC9}"/>
              </a:ext>
            </a:extLst>
          </p:cNvPr>
          <p:cNvSpPr txBox="1"/>
          <p:nvPr/>
        </p:nvSpPr>
        <p:spPr>
          <a:xfrm>
            <a:off x="4114710" y="1887437"/>
            <a:ext cx="3817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  <a:latin typeface="Ubuntu"/>
              </a:rPr>
              <a:t>과제지원비 집행 현황 작성 필수</a:t>
            </a:r>
            <a:r>
              <a:rPr lang="en-US" altLang="ko-KR" sz="1200" dirty="0">
                <a:solidFill>
                  <a:schemeClr val="bg1"/>
                </a:solidFill>
                <a:latin typeface="Ubuntu"/>
              </a:rPr>
              <a:t>!</a:t>
            </a:r>
          </a:p>
          <a:p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</a:t>
            </a:r>
            <a:r>
              <a:rPr lang="ko-KR" altLang="en-US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항목별로 신청했던 예산을 초과해서 사용할 수 없음</a:t>
            </a:r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.</a:t>
            </a:r>
          </a:p>
        </p:txBody>
      </p:sp>
      <p:sp>
        <p:nvSpPr>
          <p:cNvPr id="162" name="직사각형 161">
            <a:extLst>
              <a:ext uri="{FF2B5EF4-FFF2-40B4-BE49-F238E27FC236}">
                <a16:creationId xmlns:a16="http://schemas.microsoft.com/office/drawing/2014/main" id="{934BC8CC-8AFA-414A-87CB-B4290DF23D8A}"/>
              </a:ext>
            </a:extLst>
          </p:cNvPr>
          <p:cNvSpPr/>
          <p:nvPr/>
        </p:nvSpPr>
        <p:spPr>
          <a:xfrm>
            <a:off x="1221353" y="2009636"/>
            <a:ext cx="2325259" cy="84493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03177392-8F55-4836-8A49-AF859CF37A69}"/>
              </a:ext>
            </a:extLst>
          </p:cNvPr>
          <p:cNvCxnSpPr>
            <a:cxnSpLocks/>
          </p:cNvCxnSpPr>
          <p:nvPr/>
        </p:nvCxnSpPr>
        <p:spPr>
          <a:xfrm flipV="1">
            <a:off x="3236999" y="2165934"/>
            <a:ext cx="687412" cy="35769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3" name="Google Shape;9465;p92">
            <a:extLst>
              <a:ext uri="{FF2B5EF4-FFF2-40B4-BE49-F238E27FC236}">
                <a16:creationId xmlns:a16="http://schemas.microsoft.com/office/drawing/2014/main" id="{248E8A46-7FAE-4121-B511-5C1C3AF77AE0}"/>
              </a:ext>
            </a:extLst>
          </p:cNvPr>
          <p:cNvGrpSpPr/>
          <p:nvPr/>
        </p:nvGrpSpPr>
        <p:grpSpPr>
          <a:xfrm>
            <a:off x="3917009" y="2451100"/>
            <a:ext cx="231270" cy="240676"/>
            <a:chOff x="4644406" y="4162322"/>
            <a:chExt cx="392065" cy="387887"/>
          </a:xfrm>
        </p:grpSpPr>
        <p:sp>
          <p:nvSpPr>
            <p:cNvPr id="164" name="Google Shape;9466;p92">
              <a:extLst>
                <a:ext uri="{FF2B5EF4-FFF2-40B4-BE49-F238E27FC236}">
                  <a16:creationId xmlns:a16="http://schemas.microsoft.com/office/drawing/2014/main" id="{75F8F41A-23DE-4388-AB13-7D3AC70C25C9}"/>
                </a:ext>
              </a:extLst>
            </p:cNvPr>
            <p:cNvSpPr/>
            <p:nvPr/>
          </p:nvSpPr>
          <p:spPr>
            <a:xfrm>
              <a:off x="4644406" y="4334118"/>
              <a:ext cx="217326" cy="216065"/>
            </a:xfrm>
            <a:custGeom>
              <a:avLst/>
              <a:gdLst/>
              <a:ahLst/>
              <a:cxnLst/>
              <a:rect l="l" t="t" r="r" b="b"/>
              <a:pathLst>
                <a:path w="8272" h="8224" extrusionOk="0">
                  <a:moveTo>
                    <a:pt x="7397" y="1"/>
                  </a:moveTo>
                  <a:lnTo>
                    <a:pt x="4456" y="2942"/>
                  </a:lnTo>
                  <a:cubicBezTo>
                    <a:pt x="3860" y="3538"/>
                    <a:pt x="3291" y="4162"/>
                    <a:pt x="2743" y="4814"/>
                  </a:cubicBezTo>
                  <a:lnTo>
                    <a:pt x="93" y="7991"/>
                  </a:lnTo>
                  <a:cubicBezTo>
                    <a:pt x="0" y="8105"/>
                    <a:pt x="66" y="8223"/>
                    <a:pt x="169" y="8223"/>
                  </a:cubicBezTo>
                  <a:cubicBezTo>
                    <a:pt x="203" y="8223"/>
                    <a:pt x="242" y="8210"/>
                    <a:pt x="281" y="8178"/>
                  </a:cubicBezTo>
                  <a:lnTo>
                    <a:pt x="3457" y="5522"/>
                  </a:lnTo>
                  <a:cubicBezTo>
                    <a:pt x="4103" y="4981"/>
                    <a:pt x="4727" y="4412"/>
                    <a:pt x="5330" y="3809"/>
                  </a:cubicBezTo>
                  <a:lnTo>
                    <a:pt x="8271" y="875"/>
                  </a:lnTo>
                  <a:lnTo>
                    <a:pt x="7397" y="1"/>
                  </a:lnTo>
                  <a:close/>
                </a:path>
              </a:pathLst>
            </a:custGeom>
            <a:solidFill>
              <a:srgbClr val="E3E9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9467;p92">
              <a:extLst>
                <a:ext uri="{FF2B5EF4-FFF2-40B4-BE49-F238E27FC236}">
                  <a16:creationId xmlns:a16="http://schemas.microsoft.com/office/drawing/2014/main" id="{1FD6D21F-42A5-46D8-A930-950A9516A508}"/>
                </a:ext>
              </a:extLst>
            </p:cNvPr>
            <p:cNvSpPr/>
            <p:nvPr/>
          </p:nvSpPr>
          <p:spPr>
            <a:xfrm>
              <a:off x="4646481" y="4345783"/>
              <a:ext cx="215251" cy="204426"/>
            </a:xfrm>
            <a:custGeom>
              <a:avLst/>
              <a:gdLst/>
              <a:ahLst/>
              <a:cxnLst/>
              <a:rect l="l" t="t" r="r" b="b"/>
              <a:pathLst>
                <a:path w="8193" h="7781" extrusionOk="0">
                  <a:moveTo>
                    <a:pt x="7755" y="1"/>
                  </a:moveTo>
                  <a:lnTo>
                    <a:pt x="1" y="7748"/>
                  </a:lnTo>
                  <a:cubicBezTo>
                    <a:pt x="29" y="7770"/>
                    <a:pt x="61" y="7781"/>
                    <a:pt x="92" y="7781"/>
                  </a:cubicBezTo>
                  <a:cubicBezTo>
                    <a:pt x="131" y="7781"/>
                    <a:pt x="168" y="7765"/>
                    <a:pt x="195" y="7734"/>
                  </a:cubicBezTo>
                  <a:lnTo>
                    <a:pt x="3378" y="5078"/>
                  </a:lnTo>
                  <a:cubicBezTo>
                    <a:pt x="4024" y="4537"/>
                    <a:pt x="4648" y="3968"/>
                    <a:pt x="5251" y="3372"/>
                  </a:cubicBezTo>
                  <a:lnTo>
                    <a:pt x="8192" y="431"/>
                  </a:lnTo>
                  <a:lnTo>
                    <a:pt x="7755" y="1"/>
                  </a:lnTo>
                  <a:close/>
                </a:path>
              </a:pathLst>
            </a:custGeom>
            <a:solidFill>
              <a:srgbClr val="C9CF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9468;p92">
              <a:extLst>
                <a:ext uri="{FF2B5EF4-FFF2-40B4-BE49-F238E27FC236}">
                  <a16:creationId xmlns:a16="http://schemas.microsoft.com/office/drawing/2014/main" id="{5E74668E-69F9-427A-B36F-A1296B5E8178}"/>
                </a:ext>
              </a:extLst>
            </p:cNvPr>
            <p:cNvSpPr/>
            <p:nvPr/>
          </p:nvSpPr>
          <p:spPr>
            <a:xfrm>
              <a:off x="4720780" y="4162322"/>
              <a:ext cx="315690" cy="299743"/>
            </a:xfrm>
            <a:custGeom>
              <a:avLst/>
              <a:gdLst/>
              <a:ahLst/>
              <a:cxnLst/>
              <a:rect l="l" t="t" r="r" b="b"/>
              <a:pathLst>
                <a:path w="12016" h="11409" extrusionOk="0">
                  <a:moveTo>
                    <a:pt x="7767" y="0"/>
                  </a:moveTo>
                  <a:cubicBezTo>
                    <a:pt x="7487" y="0"/>
                    <a:pt x="7201" y="111"/>
                    <a:pt x="6980" y="332"/>
                  </a:cubicBezTo>
                  <a:cubicBezTo>
                    <a:pt x="6557" y="755"/>
                    <a:pt x="6536" y="1414"/>
                    <a:pt x="6939" y="1816"/>
                  </a:cubicBezTo>
                  <a:lnTo>
                    <a:pt x="7057" y="1941"/>
                  </a:lnTo>
                  <a:cubicBezTo>
                    <a:pt x="7126" y="2010"/>
                    <a:pt x="7126" y="2128"/>
                    <a:pt x="7050" y="2191"/>
                  </a:cubicBezTo>
                  <a:lnTo>
                    <a:pt x="5447" y="3800"/>
                  </a:lnTo>
                  <a:cubicBezTo>
                    <a:pt x="5026" y="4221"/>
                    <a:pt x="4469" y="4442"/>
                    <a:pt x="3918" y="4442"/>
                  </a:cubicBezTo>
                  <a:cubicBezTo>
                    <a:pt x="3553" y="4442"/>
                    <a:pt x="3192" y="4346"/>
                    <a:pt x="2874" y="4147"/>
                  </a:cubicBezTo>
                  <a:cubicBezTo>
                    <a:pt x="2390" y="3839"/>
                    <a:pt x="1862" y="3724"/>
                    <a:pt x="1423" y="3724"/>
                  </a:cubicBezTo>
                  <a:cubicBezTo>
                    <a:pt x="1000" y="3724"/>
                    <a:pt x="659" y="3830"/>
                    <a:pt x="516" y="3973"/>
                  </a:cubicBezTo>
                  <a:cubicBezTo>
                    <a:pt x="0" y="4489"/>
                    <a:pt x="6891" y="11409"/>
                    <a:pt x="7851" y="11409"/>
                  </a:cubicBezTo>
                  <a:cubicBezTo>
                    <a:pt x="7885" y="11409"/>
                    <a:pt x="7912" y="11400"/>
                    <a:pt x="7931" y="11381"/>
                  </a:cubicBezTo>
                  <a:cubicBezTo>
                    <a:pt x="8222" y="11097"/>
                    <a:pt x="8354" y="9980"/>
                    <a:pt x="7757" y="9030"/>
                  </a:cubicBezTo>
                  <a:cubicBezTo>
                    <a:pt x="7258" y="8232"/>
                    <a:pt x="7403" y="7157"/>
                    <a:pt x="8104" y="6456"/>
                  </a:cubicBezTo>
                  <a:lnTo>
                    <a:pt x="9706" y="4854"/>
                  </a:lnTo>
                  <a:cubicBezTo>
                    <a:pt x="9742" y="4815"/>
                    <a:pt x="9788" y="4796"/>
                    <a:pt x="9835" y="4796"/>
                  </a:cubicBezTo>
                  <a:cubicBezTo>
                    <a:pt x="9880" y="4796"/>
                    <a:pt x="9926" y="4813"/>
                    <a:pt x="9963" y="4847"/>
                  </a:cubicBezTo>
                  <a:lnTo>
                    <a:pt x="10088" y="4965"/>
                  </a:lnTo>
                  <a:cubicBezTo>
                    <a:pt x="10278" y="5159"/>
                    <a:pt x="10531" y="5254"/>
                    <a:pt x="10789" y="5254"/>
                  </a:cubicBezTo>
                  <a:cubicBezTo>
                    <a:pt x="11068" y="5254"/>
                    <a:pt x="11353" y="5143"/>
                    <a:pt x="11572" y="4924"/>
                  </a:cubicBezTo>
                  <a:cubicBezTo>
                    <a:pt x="11995" y="4500"/>
                    <a:pt x="12016" y="3835"/>
                    <a:pt x="11621" y="3432"/>
                  </a:cubicBezTo>
                  <a:lnTo>
                    <a:pt x="8465" y="283"/>
                  </a:lnTo>
                  <a:cubicBezTo>
                    <a:pt x="8275" y="94"/>
                    <a:pt x="8024" y="0"/>
                    <a:pt x="7767" y="0"/>
                  </a:cubicBezTo>
                  <a:close/>
                </a:path>
              </a:pathLst>
            </a:custGeom>
            <a:solidFill>
              <a:srgbClr val="EA433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67" name="Google Shape;9469;p92">
              <a:extLst>
                <a:ext uri="{FF2B5EF4-FFF2-40B4-BE49-F238E27FC236}">
                  <a16:creationId xmlns:a16="http://schemas.microsoft.com/office/drawing/2014/main" id="{3BE0600E-BF87-4A59-AAAD-57F5BFE2BDDD}"/>
                </a:ext>
              </a:extLst>
            </p:cNvPr>
            <p:cNvSpPr/>
            <p:nvPr/>
          </p:nvSpPr>
          <p:spPr>
            <a:xfrm>
              <a:off x="4727952" y="4227872"/>
              <a:ext cx="308518" cy="233668"/>
            </a:xfrm>
            <a:custGeom>
              <a:avLst/>
              <a:gdLst/>
              <a:ahLst/>
              <a:cxnLst/>
              <a:rect l="l" t="t" r="r" b="b"/>
              <a:pathLst>
                <a:path w="11743" h="8894" extrusionOk="0">
                  <a:moveTo>
                    <a:pt x="10404" y="1"/>
                  </a:moveTo>
                  <a:cubicBezTo>
                    <a:pt x="10807" y="403"/>
                    <a:pt x="10786" y="1069"/>
                    <a:pt x="10363" y="1492"/>
                  </a:cubicBezTo>
                  <a:cubicBezTo>
                    <a:pt x="10143" y="1712"/>
                    <a:pt x="9858" y="1823"/>
                    <a:pt x="9580" y="1823"/>
                  </a:cubicBezTo>
                  <a:cubicBezTo>
                    <a:pt x="9321" y="1823"/>
                    <a:pt x="9069" y="1727"/>
                    <a:pt x="8878" y="1534"/>
                  </a:cubicBezTo>
                  <a:lnTo>
                    <a:pt x="8753" y="1409"/>
                  </a:lnTo>
                  <a:cubicBezTo>
                    <a:pt x="8717" y="1376"/>
                    <a:pt x="8673" y="1360"/>
                    <a:pt x="8629" y="1360"/>
                  </a:cubicBezTo>
                  <a:cubicBezTo>
                    <a:pt x="8581" y="1360"/>
                    <a:pt x="8533" y="1379"/>
                    <a:pt x="8497" y="1416"/>
                  </a:cubicBezTo>
                  <a:lnTo>
                    <a:pt x="6895" y="3025"/>
                  </a:lnTo>
                  <a:cubicBezTo>
                    <a:pt x="6194" y="3726"/>
                    <a:pt x="6048" y="4801"/>
                    <a:pt x="6548" y="5591"/>
                  </a:cubicBezTo>
                  <a:cubicBezTo>
                    <a:pt x="7144" y="6549"/>
                    <a:pt x="7013" y="7665"/>
                    <a:pt x="6721" y="7950"/>
                  </a:cubicBezTo>
                  <a:cubicBezTo>
                    <a:pt x="6695" y="7971"/>
                    <a:pt x="6664" y="7980"/>
                    <a:pt x="6636" y="7980"/>
                  </a:cubicBezTo>
                  <a:cubicBezTo>
                    <a:pt x="6627" y="7980"/>
                    <a:pt x="6618" y="7979"/>
                    <a:pt x="6610" y="7977"/>
                  </a:cubicBezTo>
                  <a:cubicBezTo>
                    <a:pt x="4488" y="6278"/>
                    <a:pt x="486" y="2130"/>
                    <a:pt x="430" y="1360"/>
                  </a:cubicBezTo>
                  <a:cubicBezTo>
                    <a:pt x="368" y="1388"/>
                    <a:pt x="298" y="1430"/>
                    <a:pt x="243" y="1478"/>
                  </a:cubicBezTo>
                  <a:cubicBezTo>
                    <a:pt x="0" y="1721"/>
                    <a:pt x="1422" y="3407"/>
                    <a:pt x="3087" y="5113"/>
                  </a:cubicBezTo>
                  <a:cubicBezTo>
                    <a:pt x="3364" y="5397"/>
                    <a:pt x="3642" y="5682"/>
                    <a:pt x="3926" y="5959"/>
                  </a:cubicBezTo>
                  <a:lnTo>
                    <a:pt x="4016" y="6042"/>
                  </a:lnTo>
                  <a:lnTo>
                    <a:pt x="4023" y="6056"/>
                  </a:lnTo>
                  <a:lnTo>
                    <a:pt x="4106" y="6139"/>
                  </a:lnTo>
                  <a:lnTo>
                    <a:pt x="4120" y="6146"/>
                  </a:lnTo>
                  <a:lnTo>
                    <a:pt x="4203" y="6236"/>
                  </a:lnTo>
                  <a:lnTo>
                    <a:pt x="4210" y="6243"/>
                  </a:lnTo>
                  <a:lnTo>
                    <a:pt x="4300" y="6327"/>
                  </a:lnTo>
                  <a:cubicBezTo>
                    <a:pt x="4488" y="6507"/>
                    <a:pt x="4675" y="6687"/>
                    <a:pt x="4855" y="6854"/>
                  </a:cubicBezTo>
                  <a:lnTo>
                    <a:pt x="4946" y="6937"/>
                  </a:lnTo>
                  <a:lnTo>
                    <a:pt x="4952" y="6944"/>
                  </a:lnTo>
                  <a:lnTo>
                    <a:pt x="5036" y="7020"/>
                  </a:lnTo>
                  <a:lnTo>
                    <a:pt x="5050" y="7034"/>
                  </a:lnTo>
                  <a:lnTo>
                    <a:pt x="5119" y="7097"/>
                  </a:lnTo>
                  <a:lnTo>
                    <a:pt x="5140" y="7117"/>
                  </a:lnTo>
                  <a:lnTo>
                    <a:pt x="5209" y="7180"/>
                  </a:lnTo>
                  <a:lnTo>
                    <a:pt x="5230" y="7194"/>
                  </a:lnTo>
                  <a:lnTo>
                    <a:pt x="5299" y="7263"/>
                  </a:lnTo>
                  <a:lnTo>
                    <a:pt x="5313" y="7277"/>
                  </a:lnTo>
                  <a:lnTo>
                    <a:pt x="5382" y="7339"/>
                  </a:lnTo>
                  <a:lnTo>
                    <a:pt x="5403" y="7353"/>
                  </a:lnTo>
                  <a:lnTo>
                    <a:pt x="5473" y="7423"/>
                  </a:lnTo>
                  <a:lnTo>
                    <a:pt x="5487" y="7430"/>
                  </a:lnTo>
                  <a:lnTo>
                    <a:pt x="5563" y="7499"/>
                  </a:lnTo>
                  <a:cubicBezTo>
                    <a:pt x="5653" y="7575"/>
                    <a:pt x="5736" y="7651"/>
                    <a:pt x="5819" y="7721"/>
                  </a:cubicBezTo>
                  <a:lnTo>
                    <a:pt x="5826" y="7728"/>
                  </a:lnTo>
                  <a:lnTo>
                    <a:pt x="5896" y="7790"/>
                  </a:lnTo>
                  <a:lnTo>
                    <a:pt x="5917" y="7804"/>
                  </a:lnTo>
                  <a:lnTo>
                    <a:pt x="5979" y="7853"/>
                  </a:lnTo>
                  <a:lnTo>
                    <a:pt x="6000" y="7873"/>
                  </a:lnTo>
                  <a:lnTo>
                    <a:pt x="6055" y="7922"/>
                  </a:lnTo>
                  <a:lnTo>
                    <a:pt x="6076" y="7943"/>
                  </a:lnTo>
                  <a:lnTo>
                    <a:pt x="6132" y="7984"/>
                  </a:lnTo>
                  <a:lnTo>
                    <a:pt x="6159" y="8005"/>
                  </a:lnTo>
                  <a:lnTo>
                    <a:pt x="6208" y="8047"/>
                  </a:lnTo>
                  <a:lnTo>
                    <a:pt x="6229" y="8068"/>
                  </a:lnTo>
                  <a:lnTo>
                    <a:pt x="6277" y="8109"/>
                  </a:lnTo>
                  <a:lnTo>
                    <a:pt x="6305" y="8130"/>
                  </a:lnTo>
                  <a:lnTo>
                    <a:pt x="6354" y="8165"/>
                  </a:lnTo>
                  <a:lnTo>
                    <a:pt x="6374" y="8186"/>
                  </a:lnTo>
                  <a:lnTo>
                    <a:pt x="6423" y="8227"/>
                  </a:lnTo>
                  <a:lnTo>
                    <a:pt x="6451" y="8241"/>
                  </a:lnTo>
                  <a:lnTo>
                    <a:pt x="6499" y="8283"/>
                  </a:lnTo>
                  <a:lnTo>
                    <a:pt x="6513" y="8297"/>
                  </a:lnTo>
                  <a:lnTo>
                    <a:pt x="6582" y="8352"/>
                  </a:lnTo>
                  <a:lnTo>
                    <a:pt x="6652" y="8401"/>
                  </a:lnTo>
                  <a:lnTo>
                    <a:pt x="6659" y="8408"/>
                  </a:lnTo>
                  <a:lnTo>
                    <a:pt x="6714" y="8449"/>
                  </a:lnTo>
                  <a:lnTo>
                    <a:pt x="6735" y="8463"/>
                  </a:lnTo>
                  <a:lnTo>
                    <a:pt x="6777" y="8491"/>
                  </a:lnTo>
                  <a:lnTo>
                    <a:pt x="6797" y="8512"/>
                  </a:lnTo>
                  <a:lnTo>
                    <a:pt x="6839" y="8539"/>
                  </a:lnTo>
                  <a:lnTo>
                    <a:pt x="6860" y="8553"/>
                  </a:lnTo>
                  <a:lnTo>
                    <a:pt x="6895" y="8581"/>
                  </a:lnTo>
                  <a:lnTo>
                    <a:pt x="6922" y="8595"/>
                  </a:lnTo>
                  <a:lnTo>
                    <a:pt x="6957" y="8623"/>
                  </a:lnTo>
                  <a:lnTo>
                    <a:pt x="6978" y="8636"/>
                  </a:lnTo>
                  <a:lnTo>
                    <a:pt x="7013" y="8657"/>
                  </a:lnTo>
                  <a:lnTo>
                    <a:pt x="7033" y="8671"/>
                  </a:lnTo>
                  <a:lnTo>
                    <a:pt x="7068" y="8692"/>
                  </a:lnTo>
                  <a:lnTo>
                    <a:pt x="7089" y="8706"/>
                  </a:lnTo>
                  <a:lnTo>
                    <a:pt x="7117" y="8727"/>
                  </a:lnTo>
                  <a:lnTo>
                    <a:pt x="7137" y="8740"/>
                  </a:lnTo>
                  <a:lnTo>
                    <a:pt x="7165" y="8754"/>
                  </a:lnTo>
                  <a:lnTo>
                    <a:pt x="7186" y="8768"/>
                  </a:lnTo>
                  <a:lnTo>
                    <a:pt x="7221" y="8782"/>
                  </a:lnTo>
                  <a:lnTo>
                    <a:pt x="7234" y="8796"/>
                  </a:lnTo>
                  <a:lnTo>
                    <a:pt x="7276" y="8817"/>
                  </a:lnTo>
                  <a:lnTo>
                    <a:pt x="7318" y="8838"/>
                  </a:lnTo>
                  <a:lnTo>
                    <a:pt x="7332" y="8844"/>
                  </a:lnTo>
                  <a:lnTo>
                    <a:pt x="7359" y="8851"/>
                  </a:lnTo>
                  <a:lnTo>
                    <a:pt x="7373" y="8858"/>
                  </a:lnTo>
                  <a:lnTo>
                    <a:pt x="7394" y="8872"/>
                  </a:lnTo>
                  <a:lnTo>
                    <a:pt x="7408" y="8879"/>
                  </a:lnTo>
                  <a:lnTo>
                    <a:pt x="7429" y="8886"/>
                  </a:lnTo>
                  <a:lnTo>
                    <a:pt x="7449" y="8886"/>
                  </a:lnTo>
                  <a:lnTo>
                    <a:pt x="7463" y="8893"/>
                  </a:lnTo>
                  <a:lnTo>
                    <a:pt x="7623" y="8893"/>
                  </a:lnTo>
                  <a:cubicBezTo>
                    <a:pt x="7630" y="8886"/>
                    <a:pt x="7630" y="8879"/>
                    <a:pt x="7637" y="8879"/>
                  </a:cubicBezTo>
                  <a:cubicBezTo>
                    <a:pt x="7651" y="8872"/>
                    <a:pt x="7671" y="8865"/>
                    <a:pt x="7685" y="8858"/>
                  </a:cubicBezTo>
                  <a:lnTo>
                    <a:pt x="7692" y="8844"/>
                  </a:lnTo>
                  <a:lnTo>
                    <a:pt x="7713" y="8817"/>
                  </a:lnTo>
                  <a:lnTo>
                    <a:pt x="7727" y="8803"/>
                  </a:lnTo>
                  <a:lnTo>
                    <a:pt x="7748" y="8768"/>
                  </a:lnTo>
                  <a:lnTo>
                    <a:pt x="7755" y="8754"/>
                  </a:lnTo>
                  <a:cubicBezTo>
                    <a:pt x="7970" y="8338"/>
                    <a:pt x="8011" y="7374"/>
                    <a:pt x="7484" y="6535"/>
                  </a:cubicBezTo>
                  <a:cubicBezTo>
                    <a:pt x="6985" y="5737"/>
                    <a:pt x="7130" y="4662"/>
                    <a:pt x="7831" y="3961"/>
                  </a:cubicBezTo>
                  <a:lnTo>
                    <a:pt x="9433" y="2359"/>
                  </a:lnTo>
                  <a:cubicBezTo>
                    <a:pt x="9469" y="2320"/>
                    <a:pt x="9517" y="2301"/>
                    <a:pt x="9565" y="2301"/>
                  </a:cubicBezTo>
                  <a:cubicBezTo>
                    <a:pt x="9611" y="2301"/>
                    <a:pt x="9656" y="2318"/>
                    <a:pt x="9690" y="2352"/>
                  </a:cubicBezTo>
                  <a:lnTo>
                    <a:pt x="9815" y="2470"/>
                  </a:lnTo>
                  <a:cubicBezTo>
                    <a:pt x="10005" y="2664"/>
                    <a:pt x="10258" y="2759"/>
                    <a:pt x="10516" y="2759"/>
                  </a:cubicBezTo>
                  <a:cubicBezTo>
                    <a:pt x="10795" y="2759"/>
                    <a:pt x="11080" y="2648"/>
                    <a:pt x="11299" y="2429"/>
                  </a:cubicBezTo>
                  <a:cubicBezTo>
                    <a:pt x="11722" y="2005"/>
                    <a:pt x="11743" y="1340"/>
                    <a:pt x="11348" y="937"/>
                  </a:cubicBezTo>
                  <a:lnTo>
                    <a:pt x="10404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68" name="Google Shape;9470;p92">
              <a:extLst>
                <a:ext uri="{FF2B5EF4-FFF2-40B4-BE49-F238E27FC236}">
                  <a16:creationId xmlns:a16="http://schemas.microsoft.com/office/drawing/2014/main" id="{755B06FF-8ABE-46D9-9D1A-65CE052375F6}"/>
                </a:ext>
              </a:extLst>
            </p:cNvPr>
            <p:cNvSpPr/>
            <p:nvPr/>
          </p:nvSpPr>
          <p:spPr>
            <a:xfrm>
              <a:off x="4892497" y="4162322"/>
              <a:ext cx="143973" cy="138062"/>
            </a:xfrm>
            <a:custGeom>
              <a:avLst/>
              <a:gdLst/>
              <a:ahLst/>
              <a:cxnLst/>
              <a:rect l="l" t="t" r="r" b="b"/>
              <a:pathLst>
                <a:path w="5480" h="5255" extrusionOk="0">
                  <a:moveTo>
                    <a:pt x="1232" y="0"/>
                  </a:moveTo>
                  <a:cubicBezTo>
                    <a:pt x="951" y="0"/>
                    <a:pt x="665" y="111"/>
                    <a:pt x="444" y="332"/>
                  </a:cubicBezTo>
                  <a:cubicBezTo>
                    <a:pt x="21" y="755"/>
                    <a:pt x="0" y="1421"/>
                    <a:pt x="403" y="1816"/>
                  </a:cubicBezTo>
                  <a:lnTo>
                    <a:pt x="521" y="1941"/>
                  </a:lnTo>
                  <a:lnTo>
                    <a:pt x="3427" y="4840"/>
                  </a:lnTo>
                  <a:lnTo>
                    <a:pt x="3552" y="4965"/>
                  </a:lnTo>
                  <a:cubicBezTo>
                    <a:pt x="3742" y="5159"/>
                    <a:pt x="3995" y="5254"/>
                    <a:pt x="4253" y="5254"/>
                  </a:cubicBezTo>
                  <a:cubicBezTo>
                    <a:pt x="4532" y="5254"/>
                    <a:pt x="4817" y="5143"/>
                    <a:pt x="5036" y="4924"/>
                  </a:cubicBezTo>
                  <a:cubicBezTo>
                    <a:pt x="5459" y="4500"/>
                    <a:pt x="5480" y="3835"/>
                    <a:pt x="5085" y="3439"/>
                  </a:cubicBezTo>
                  <a:lnTo>
                    <a:pt x="1936" y="283"/>
                  </a:lnTo>
                  <a:cubicBezTo>
                    <a:pt x="1743" y="94"/>
                    <a:pt x="1490" y="0"/>
                    <a:pt x="123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9471;p92">
              <a:extLst>
                <a:ext uri="{FF2B5EF4-FFF2-40B4-BE49-F238E27FC236}">
                  <a16:creationId xmlns:a16="http://schemas.microsoft.com/office/drawing/2014/main" id="{7F052943-7FFD-4DE5-BD8E-E677950A223E}"/>
                </a:ext>
              </a:extLst>
            </p:cNvPr>
            <p:cNvSpPr/>
            <p:nvPr/>
          </p:nvSpPr>
          <p:spPr>
            <a:xfrm>
              <a:off x="4893758" y="4185048"/>
              <a:ext cx="142712" cy="115336"/>
            </a:xfrm>
            <a:custGeom>
              <a:avLst/>
              <a:gdLst/>
              <a:ahLst/>
              <a:cxnLst/>
              <a:rect l="l" t="t" r="r" b="b"/>
              <a:pathLst>
                <a:path w="5432" h="4390" extrusionOk="0">
                  <a:moveTo>
                    <a:pt x="91" y="1"/>
                  </a:moveTo>
                  <a:lnTo>
                    <a:pt x="91" y="1"/>
                  </a:lnTo>
                  <a:cubicBezTo>
                    <a:pt x="1" y="341"/>
                    <a:pt x="105" y="701"/>
                    <a:pt x="348" y="951"/>
                  </a:cubicBezTo>
                  <a:lnTo>
                    <a:pt x="473" y="1076"/>
                  </a:lnTo>
                  <a:lnTo>
                    <a:pt x="3379" y="3982"/>
                  </a:lnTo>
                  <a:lnTo>
                    <a:pt x="3497" y="4100"/>
                  </a:lnTo>
                  <a:cubicBezTo>
                    <a:pt x="3690" y="4294"/>
                    <a:pt x="3945" y="4389"/>
                    <a:pt x="4204" y="4389"/>
                  </a:cubicBezTo>
                  <a:cubicBezTo>
                    <a:pt x="4484" y="4389"/>
                    <a:pt x="4769" y="4278"/>
                    <a:pt x="4988" y="4059"/>
                  </a:cubicBezTo>
                  <a:cubicBezTo>
                    <a:pt x="5411" y="3635"/>
                    <a:pt x="5432" y="2970"/>
                    <a:pt x="5037" y="2574"/>
                  </a:cubicBezTo>
                  <a:lnTo>
                    <a:pt x="4690" y="2227"/>
                  </a:lnTo>
                  <a:cubicBezTo>
                    <a:pt x="4634" y="2429"/>
                    <a:pt x="4530" y="2616"/>
                    <a:pt x="4385" y="2761"/>
                  </a:cubicBezTo>
                  <a:cubicBezTo>
                    <a:pt x="4165" y="2981"/>
                    <a:pt x="3880" y="3092"/>
                    <a:pt x="3601" y="3092"/>
                  </a:cubicBezTo>
                  <a:cubicBezTo>
                    <a:pt x="3341" y="3092"/>
                    <a:pt x="3087" y="2997"/>
                    <a:pt x="2893" y="2803"/>
                  </a:cubicBezTo>
                  <a:lnTo>
                    <a:pt x="2775" y="2685"/>
                  </a:lnTo>
                  <a:lnTo>
                    <a:pt x="91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0" name="TextBox 169">
            <a:extLst>
              <a:ext uri="{FF2B5EF4-FFF2-40B4-BE49-F238E27FC236}">
                <a16:creationId xmlns:a16="http://schemas.microsoft.com/office/drawing/2014/main" id="{2C59C103-0BC7-46FF-ACCB-B352978AF15C}"/>
              </a:ext>
            </a:extLst>
          </p:cNvPr>
          <p:cNvSpPr txBox="1"/>
          <p:nvPr/>
        </p:nvSpPr>
        <p:spPr>
          <a:xfrm>
            <a:off x="4105815" y="2425765"/>
            <a:ext cx="30508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  <a:latin typeface="Ubuntu"/>
              </a:rPr>
              <a:t>학부 조교선생님께 메일로 신청</a:t>
            </a:r>
            <a:endParaRPr lang="en-US" altLang="ko-KR" sz="1200" dirty="0">
              <a:solidFill>
                <a:schemeClr val="bg1"/>
              </a:solidFill>
              <a:latin typeface="Ubuntu"/>
            </a:endParaRPr>
          </a:p>
          <a:p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</a:t>
            </a:r>
            <a:r>
              <a:rPr lang="ko-KR" altLang="en-US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메일 주소 </a:t>
            </a:r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: </a:t>
            </a:r>
            <a:r>
              <a:rPr lang="ko-KR" altLang="en-US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학과 홈페이지 공지사항 참고</a:t>
            </a:r>
            <a:endParaRPr lang="en-US" altLang="ko-KR" sz="1200" dirty="0">
              <a:solidFill>
                <a:schemeClr val="bg1"/>
              </a:solidFill>
              <a:latin typeface="Ubuntu"/>
              <a:sym typeface="Wingdings" panose="05000000000000000000" pitchFamily="2" charset="2"/>
            </a:endParaRPr>
          </a:p>
          <a:p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</a:t>
            </a:r>
            <a:r>
              <a:rPr lang="ko-KR" altLang="en-US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신청 후 </a:t>
            </a:r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5</a:t>
            </a:r>
            <a:r>
              <a:rPr lang="ko-KR" altLang="en-US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일 이내 결제 예정</a:t>
            </a:r>
            <a:endParaRPr lang="en-US" altLang="ko-KR" sz="1200" dirty="0">
              <a:solidFill>
                <a:schemeClr val="bg1"/>
              </a:solidFill>
              <a:latin typeface="Ubuntu"/>
              <a:sym typeface="Wingdings" panose="05000000000000000000" pitchFamily="2" charset="2"/>
            </a:endParaRPr>
          </a:p>
        </p:txBody>
      </p:sp>
      <p:grpSp>
        <p:nvGrpSpPr>
          <p:cNvPr id="171" name="Google Shape;9465;p92">
            <a:extLst>
              <a:ext uri="{FF2B5EF4-FFF2-40B4-BE49-F238E27FC236}">
                <a16:creationId xmlns:a16="http://schemas.microsoft.com/office/drawing/2014/main" id="{38659EDB-94E5-432A-BC79-DDB75B58F981}"/>
              </a:ext>
            </a:extLst>
          </p:cNvPr>
          <p:cNvGrpSpPr/>
          <p:nvPr/>
        </p:nvGrpSpPr>
        <p:grpSpPr>
          <a:xfrm>
            <a:off x="3917009" y="3185903"/>
            <a:ext cx="231270" cy="240676"/>
            <a:chOff x="4644406" y="4162322"/>
            <a:chExt cx="392065" cy="387887"/>
          </a:xfrm>
        </p:grpSpPr>
        <p:sp>
          <p:nvSpPr>
            <p:cNvPr id="172" name="Google Shape;9466;p92">
              <a:extLst>
                <a:ext uri="{FF2B5EF4-FFF2-40B4-BE49-F238E27FC236}">
                  <a16:creationId xmlns:a16="http://schemas.microsoft.com/office/drawing/2014/main" id="{0BD47E1F-D7B8-42EE-B8B6-41B1765A94C5}"/>
                </a:ext>
              </a:extLst>
            </p:cNvPr>
            <p:cNvSpPr/>
            <p:nvPr/>
          </p:nvSpPr>
          <p:spPr>
            <a:xfrm>
              <a:off x="4644406" y="4334118"/>
              <a:ext cx="217326" cy="216065"/>
            </a:xfrm>
            <a:custGeom>
              <a:avLst/>
              <a:gdLst/>
              <a:ahLst/>
              <a:cxnLst/>
              <a:rect l="l" t="t" r="r" b="b"/>
              <a:pathLst>
                <a:path w="8272" h="8224" extrusionOk="0">
                  <a:moveTo>
                    <a:pt x="7397" y="1"/>
                  </a:moveTo>
                  <a:lnTo>
                    <a:pt x="4456" y="2942"/>
                  </a:lnTo>
                  <a:cubicBezTo>
                    <a:pt x="3860" y="3538"/>
                    <a:pt x="3291" y="4162"/>
                    <a:pt x="2743" y="4814"/>
                  </a:cubicBezTo>
                  <a:lnTo>
                    <a:pt x="93" y="7991"/>
                  </a:lnTo>
                  <a:cubicBezTo>
                    <a:pt x="0" y="8105"/>
                    <a:pt x="66" y="8223"/>
                    <a:pt x="169" y="8223"/>
                  </a:cubicBezTo>
                  <a:cubicBezTo>
                    <a:pt x="203" y="8223"/>
                    <a:pt x="242" y="8210"/>
                    <a:pt x="281" y="8178"/>
                  </a:cubicBezTo>
                  <a:lnTo>
                    <a:pt x="3457" y="5522"/>
                  </a:lnTo>
                  <a:cubicBezTo>
                    <a:pt x="4103" y="4981"/>
                    <a:pt x="4727" y="4412"/>
                    <a:pt x="5330" y="3809"/>
                  </a:cubicBezTo>
                  <a:lnTo>
                    <a:pt x="8271" y="875"/>
                  </a:lnTo>
                  <a:lnTo>
                    <a:pt x="7397" y="1"/>
                  </a:lnTo>
                  <a:close/>
                </a:path>
              </a:pathLst>
            </a:custGeom>
            <a:solidFill>
              <a:srgbClr val="E3E9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9467;p92">
              <a:extLst>
                <a:ext uri="{FF2B5EF4-FFF2-40B4-BE49-F238E27FC236}">
                  <a16:creationId xmlns:a16="http://schemas.microsoft.com/office/drawing/2014/main" id="{2A4183F0-E424-441C-B429-FCE6743D9990}"/>
                </a:ext>
              </a:extLst>
            </p:cNvPr>
            <p:cNvSpPr/>
            <p:nvPr/>
          </p:nvSpPr>
          <p:spPr>
            <a:xfrm>
              <a:off x="4646481" y="4345783"/>
              <a:ext cx="215251" cy="204426"/>
            </a:xfrm>
            <a:custGeom>
              <a:avLst/>
              <a:gdLst/>
              <a:ahLst/>
              <a:cxnLst/>
              <a:rect l="l" t="t" r="r" b="b"/>
              <a:pathLst>
                <a:path w="8193" h="7781" extrusionOk="0">
                  <a:moveTo>
                    <a:pt x="7755" y="1"/>
                  </a:moveTo>
                  <a:lnTo>
                    <a:pt x="1" y="7748"/>
                  </a:lnTo>
                  <a:cubicBezTo>
                    <a:pt x="29" y="7770"/>
                    <a:pt x="61" y="7781"/>
                    <a:pt x="92" y="7781"/>
                  </a:cubicBezTo>
                  <a:cubicBezTo>
                    <a:pt x="131" y="7781"/>
                    <a:pt x="168" y="7765"/>
                    <a:pt x="195" y="7734"/>
                  </a:cubicBezTo>
                  <a:lnTo>
                    <a:pt x="3378" y="5078"/>
                  </a:lnTo>
                  <a:cubicBezTo>
                    <a:pt x="4024" y="4537"/>
                    <a:pt x="4648" y="3968"/>
                    <a:pt x="5251" y="3372"/>
                  </a:cubicBezTo>
                  <a:lnTo>
                    <a:pt x="8192" y="431"/>
                  </a:lnTo>
                  <a:lnTo>
                    <a:pt x="7755" y="1"/>
                  </a:lnTo>
                  <a:close/>
                </a:path>
              </a:pathLst>
            </a:custGeom>
            <a:solidFill>
              <a:srgbClr val="C9CF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9468;p92">
              <a:extLst>
                <a:ext uri="{FF2B5EF4-FFF2-40B4-BE49-F238E27FC236}">
                  <a16:creationId xmlns:a16="http://schemas.microsoft.com/office/drawing/2014/main" id="{30648AB4-B3FE-401F-93E7-E19FB787BB21}"/>
                </a:ext>
              </a:extLst>
            </p:cNvPr>
            <p:cNvSpPr/>
            <p:nvPr/>
          </p:nvSpPr>
          <p:spPr>
            <a:xfrm>
              <a:off x="4720780" y="4162322"/>
              <a:ext cx="315690" cy="299743"/>
            </a:xfrm>
            <a:custGeom>
              <a:avLst/>
              <a:gdLst/>
              <a:ahLst/>
              <a:cxnLst/>
              <a:rect l="l" t="t" r="r" b="b"/>
              <a:pathLst>
                <a:path w="12016" h="11409" extrusionOk="0">
                  <a:moveTo>
                    <a:pt x="7767" y="0"/>
                  </a:moveTo>
                  <a:cubicBezTo>
                    <a:pt x="7487" y="0"/>
                    <a:pt x="7201" y="111"/>
                    <a:pt x="6980" y="332"/>
                  </a:cubicBezTo>
                  <a:cubicBezTo>
                    <a:pt x="6557" y="755"/>
                    <a:pt x="6536" y="1414"/>
                    <a:pt x="6939" y="1816"/>
                  </a:cubicBezTo>
                  <a:lnTo>
                    <a:pt x="7057" y="1941"/>
                  </a:lnTo>
                  <a:cubicBezTo>
                    <a:pt x="7126" y="2010"/>
                    <a:pt x="7126" y="2128"/>
                    <a:pt x="7050" y="2191"/>
                  </a:cubicBezTo>
                  <a:lnTo>
                    <a:pt x="5447" y="3800"/>
                  </a:lnTo>
                  <a:cubicBezTo>
                    <a:pt x="5026" y="4221"/>
                    <a:pt x="4469" y="4442"/>
                    <a:pt x="3918" y="4442"/>
                  </a:cubicBezTo>
                  <a:cubicBezTo>
                    <a:pt x="3553" y="4442"/>
                    <a:pt x="3192" y="4346"/>
                    <a:pt x="2874" y="4147"/>
                  </a:cubicBezTo>
                  <a:cubicBezTo>
                    <a:pt x="2390" y="3839"/>
                    <a:pt x="1862" y="3724"/>
                    <a:pt x="1423" y="3724"/>
                  </a:cubicBezTo>
                  <a:cubicBezTo>
                    <a:pt x="1000" y="3724"/>
                    <a:pt x="659" y="3830"/>
                    <a:pt x="516" y="3973"/>
                  </a:cubicBezTo>
                  <a:cubicBezTo>
                    <a:pt x="0" y="4489"/>
                    <a:pt x="6891" y="11409"/>
                    <a:pt x="7851" y="11409"/>
                  </a:cubicBezTo>
                  <a:cubicBezTo>
                    <a:pt x="7885" y="11409"/>
                    <a:pt x="7912" y="11400"/>
                    <a:pt x="7931" y="11381"/>
                  </a:cubicBezTo>
                  <a:cubicBezTo>
                    <a:pt x="8222" y="11097"/>
                    <a:pt x="8354" y="9980"/>
                    <a:pt x="7757" y="9030"/>
                  </a:cubicBezTo>
                  <a:cubicBezTo>
                    <a:pt x="7258" y="8232"/>
                    <a:pt x="7403" y="7157"/>
                    <a:pt x="8104" y="6456"/>
                  </a:cubicBezTo>
                  <a:lnTo>
                    <a:pt x="9706" y="4854"/>
                  </a:lnTo>
                  <a:cubicBezTo>
                    <a:pt x="9742" y="4815"/>
                    <a:pt x="9788" y="4796"/>
                    <a:pt x="9835" y="4796"/>
                  </a:cubicBezTo>
                  <a:cubicBezTo>
                    <a:pt x="9880" y="4796"/>
                    <a:pt x="9926" y="4813"/>
                    <a:pt x="9963" y="4847"/>
                  </a:cubicBezTo>
                  <a:lnTo>
                    <a:pt x="10088" y="4965"/>
                  </a:lnTo>
                  <a:cubicBezTo>
                    <a:pt x="10278" y="5159"/>
                    <a:pt x="10531" y="5254"/>
                    <a:pt x="10789" y="5254"/>
                  </a:cubicBezTo>
                  <a:cubicBezTo>
                    <a:pt x="11068" y="5254"/>
                    <a:pt x="11353" y="5143"/>
                    <a:pt x="11572" y="4924"/>
                  </a:cubicBezTo>
                  <a:cubicBezTo>
                    <a:pt x="11995" y="4500"/>
                    <a:pt x="12016" y="3835"/>
                    <a:pt x="11621" y="3432"/>
                  </a:cubicBezTo>
                  <a:lnTo>
                    <a:pt x="8465" y="283"/>
                  </a:lnTo>
                  <a:cubicBezTo>
                    <a:pt x="8275" y="94"/>
                    <a:pt x="8024" y="0"/>
                    <a:pt x="7767" y="0"/>
                  </a:cubicBezTo>
                  <a:close/>
                </a:path>
              </a:pathLst>
            </a:custGeom>
            <a:solidFill>
              <a:srgbClr val="EA433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75" name="Google Shape;9469;p92">
              <a:extLst>
                <a:ext uri="{FF2B5EF4-FFF2-40B4-BE49-F238E27FC236}">
                  <a16:creationId xmlns:a16="http://schemas.microsoft.com/office/drawing/2014/main" id="{6EF90A7B-5D8D-4470-90B6-A9785291C641}"/>
                </a:ext>
              </a:extLst>
            </p:cNvPr>
            <p:cNvSpPr/>
            <p:nvPr/>
          </p:nvSpPr>
          <p:spPr>
            <a:xfrm>
              <a:off x="4727952" y="4227872"/>
              <a:ext cx="308518" cy="233668"/>
            </a:xfrm>
            <a:custGeom>
              <a:avLst/>
              <a:gdLst/>
              <a:ahLst/>
              <a:cxnLst/>
              <a:rect l="l" t="t" r="r" b="b"/>
              <a:pathLst>
                <a:path w="11743" h="8894" extrusionOk="0">
                  <a:moveTo>
                    <a:pt x="10404" y="1"/>
                  </a:moveTo>
                  <a:cubicBezTo>
                    <a:pt x="10807" y="403"/>
                    <a:pt x="10786" y="1069"/>
                    <a:pt x="10363" y="1492"/>
                  </a:cubicBezTo>
                  <a:cubicBezTo>
                    <a:pt x="10143" y="1712"/>
                    <a:pt x="9858" y="1823"/>
                    <a:pt x="9580" y="1823"/>
                  </a:cubicBezTo>
                  <a:cubicBezTo>
                    <a:pt x="9321" y="1823"/>
                    <a:pt x="9069" y="1727"/>
                    <a:pt x="8878" y="1534"/>
                  </a:cubicBezTo>
                  <a:lnTo>
                    <a:pt x="8753" y="1409"/>
                  </a:lnTo>
                  <a:cubicBezTo>
                    <a:pt x="8717" y="1376"/>
                    <a:pt x="8673" y="1360"/>
                    <a:pt x="8629" y="1360"/>
                  </a:cubicBezTo>
                  <a:cubicBezTo>
                    <a:pt x="8581" y="1360"/>
                    <a:pt x="8533" y="1379"/>
                    <a:pt x="8497" y="1416"/>
                  </a:cubicBezTo>
                  <a:lnTo>
                    <a:pt x="6895" y="3025"/>
                  </a:lnTo>
                  <a:cubicBezTo>
                    <a:pt x="6194" y="3726"/>
                    <a:pt x="6048" y="4801"/>
                    <a:pt x="6548" y="5591"/>
                  </a:cubicBezTo>
                  <a:cubicBezTo>
                    <a:pt x="7144" y="6549"/>
                    <a:pt x="7013" y="7665"/>
                    <a:pt x="6721" y="7950"/>
                  </a:cubicBezTo>
                  <a:cubicBezTo>
                    <a:pt x="6695" y="7971"/>
                    <a:pt x="6664" y="7980"/>
                    <a:pt x="6636" y="7980"/>
                  </a:cubicBezTo>
                  <a:cubicBezTo>
                    <a:pt x="6627" y="7980"/>
                    <a:pt x="6618" y="7979"/>
                    <a:pt x="6610" y="7977"/>
                  </a:cubicBezTo>
                  <a:cubicBezTo>
                    <a:pt x="4488" y="6278"/>
                    <a:pt x="486" y="2130"/>
                    <a:pt x="430" y="1360"/>
                  </a:cubicBezTo>
                  <a:cubicBezTo>
                    <a:pt x="368" y="1388"/>
                    <a:pt x="298" y="1430"/>
                    <a:pt x="243" y="1478"/>
                  </a:cubicBezTo>
                  <a:cubicBezTo>
                    <a:pt x="0" y="1721"/>
                    <a:pt x="1422" y="3407"/>
                    <a:pt x="3087" y="5113"/>
                  </a:cubicBezTo>
                  <a:cubicBezTo>
                    <a:pt x="3364" y="5397"/>
                    <a:pt x="3642" y="5682"/>
                    <a:pt x="3926" y="5959"/>
                  </a:cubicBezTo>
                  <a:lnTo>
                    <a:pt x="4016" y="6042"/>
                  </a:lnTo>
                  <a:lnTo>
                    <a:pt x="4023" y="6056"/>
                  </a:lnTo>
                  <a:lnTo>
                    <a:pt x="4106" y="6139"/>
                  </a:lnTo>
                  <a:lnTo>
                    <a:pt x="4120" y="6146"/>
                  </a:lnTo>
                  <a:lnTo>
                    <a:pt x="4203" y="6236"/>
                  </a:lnTo>
                  <a:lnTo>
                    <a:pt x="4210" y="6243"/>
                  </a:lnTo>
                  <a:lnTo>
                    <a:pt x="4300" y="6327"/>
                  </a:lnTo>
                  <a:cubicBezTo>
                    <a:pt x="4488" y="6507"/>
                    <a:pt x="4675" y="6687"/>
                    <a:pt x="4855" y="6854"/>
                  </a:cubicBezTo>
                  <a:lnTo>
                    <a:pt x="4946" y="6937"/>
                  </a:lnTo>
                  <a:lnTo>
                    <a:pt x="4952" y="6944"/>
                  </a:lnTo>
                  <a:lnTo>
                    <a:pt x="5036" y="7020"/>
                  </a:lnTo>
                  <a:lnTo>
                    <a:pt x="5050" y="7034"/>
                  </a:lnTo>
                  <a:lnTo>
                    <a:pt x="5119" y="7097"/>
                  </a:lnTo>
                  <a:lnTo>
                    <a:pt x="5140" y="7117"/>
                  </a:lnTo>
                  <a:lnTo>
                    <a:pt x="5209" y="7180"/>
                  </a:lnTo>
                  <a:lnTo>
                    <a:pt x="5230" y="7194"/>
                  </a:lnTo>
                  <a:lnTo>
                    <a:pt x="5299" y="7263"/>
                  </a:lnTo>
                  <a:lnTo>
                    <a:pt x="5313" y="7277"/>
                  </a:lnTo>
                  <a:lnTo>
                    <a:pt x="5382" y="7339"/>
                  </a:lnTo>
                  <a:lnTo>
                    <a:pt x="5403" y="7353"/>
                  </a:lnTo>
                  <a:lnTo>
                    <a:pt x="5473" y="7423"/>
                  </a:lnTo>
                  <a:lnTo>
                    <a:pt x="5487" y="7430"/>
                  </a:lnTo>
                  <a:lnTo>
                    <a:pt x="5563" y="7499"/>
                  </a:lnTo>
                  <a:cubicBezTo>
                    <a:pt x="5653" y="7575"/>
                    <a:pt x="5736" y="7651"/>
                    <a:pt x="5819" y="7721"/>
                  </a:cubicBezTo>
                  <a:lnTo>
                    <a:pt x="5826" y="7728"/>
                  </a:lnTo>
                  <a:lnTo>
                    <a:pt x="5896" y="7790"/>
                  </a:lnTo>
                  <a:lnTo>
                    <a:pt x="5917" y="7804"/>
                  </a:lnTo>
                  <a:lnTo>
                    <a:pt x="5979" y="7853"/>
                  </a:lnTo>
                  <a:lnTo>
                    <a:pt x="6000" y="7873"/>
                  </a:lnTo>
                  <a:lnTo>
                    <a:pt x="6055" y="7922"/>
                  </a:lnTo>
                  <a:lnTo>
                    <a:pt x="6076" y="7943"/>
                  </a:lnTo>
                  <a:lnTo>
                    <a:pt x="6132" y="7984"/>
                  </a:lnTo>
                  <a:lnTo>
                    <a:pt x="6159" y="8005"/>
                  </a:lnTo>
                  <a:lnTo>
                    <a:pt x="6208" y="8047"/>
                  </a:lnTo>
                  <a:lnTo>
                    <a:pt x="6229" y="8068"/>
                  </a:lnTo>
                  <a:lnTo>
                    <a:pt x="6277" y="8109"/>
                  </a:lnTo>
                  <a:lnTo>
                    <a:pt x="6305" y="8130"/>
                  </a:lnTo>
                  <a:lnTo>
                    <a:pt x="6354" y="8165"/>
                  </a:lnTo>
                  <a:lnTo>
                    <a:pt x="6374" y="8186"/>
                  </a:lnTo>
                  <a:lnTo>
                    <a:pt x="6423" y="8227"/>
                  </a:lnTo>
                  <a:lnTo>
                    <a:pt x="6451" y="8241"/>
                  </a:lnTo>
                  <a:lnTo>
                    <a:pt x="6499" y="8283"/>
                  </a:lnTo>
                  <a:lnTo>
                    <a:pt x="6513" y="8297"/>
                  </a:lnTo>
                  <a:lnTo>
                    <a:pt x="6582" y="8352"/>
                  </a:lnTo>
                  <a:lnTo>
                    <a:pt x="6652" y="8401"/>
                  </a:lnTo>
                  <a:lnTo>
                    <a:pt x="6659" y="8408"/>
                  </a:lnTo>
                  <a:lnTo>
                    <a:pt x="6714" y="8449"/>
                  </a:lnTo>
                  <a:lnTo>
                    <a:pt x="6735" y="8463"/>
                  </a:lnTo>
                  <a:lnTo>
                    <a:pt x="6777" y="8491"/>
                  </a:lnTo>
                  <a:lnTo>
                    <a:pt x="6797" y="8512"/>
                  </a:lnTo>
                  <a:lnTo>
                    <a:pt x="6839" y="8539"/>
                  </a:lnTo>
                  <a:lnTo>
                    <a:pt x="6860" y="8553"/>
                  </a:lnTo>
                  <a:lnTo>
                    <a:pt x="6895" y="8581"/>
                  </a:lnTo>
                  <a:lnTo>
                    <a:pt x="6922" y="8595"/>
                  </a:lnTo>
                  <a:lnTo>
                    <a:pt x="6957" y="8623"/>
                  </a:lnTo>
                  <a:lnTo>
                    <a:pt x="6978" y="8636"/>
                  </a:lnTo>
                  <a:lnTo>
                    <a:pt x="7013" y="8657"/>
                  </a:lnTo>
                  <a:lnTo>
                    <a:pt x="7033" y="8671"/>
                  </a:lnTo>
                  <a:lnTo>
                    <a:pt x="7068" y="8692"/>
                  </a:lnTo>
                  <a:lnTo>
                    <a:pt x="7089" y="8706"/>
                  </a:lnTo>
                  <a:lnTo>
                    <a:pt x="7117" y="8727"/>
                  </a:lnTo>
                  <a:lnTo>
                    <a:pt x="7137" y="8740"/>
                  </a:lnTo>
                  <a:lnTo>
                    <a:pt x="7165" y="8754"/>
                  </a:lnTo>
                  <a:lnTo>
                    <a:pt x="7186" y="8768"/>
                  </a:lnTo>
                  <a:lnTo>
                    <a:pt x="7221" y="8782"/>
                  </a:lnTo>
                  <a:lnTo>
                    <a:pt x="7234" y="8796"/>
                  </a:lnTo>
                  <a:lnTo>
                    <a:pt x="7276" y="8817"/>
                  </a:lnTo>
                  <a:lnTo>
                    <a:pt x="7318" y="8838"/>
                  </a:lnTo>
                  <a:lnTo>
                    <a:pt x="7332" y="8844"/>
                  </a:lnTo>
                  <a:lnTo>
                    <a:pt x="7359" y="8851"/>
                  </a:lnTo>
                  <a:lnTo>
                    <a:pt x="7373" y="8858"/>
                  </a:lnTo>
                  <a:lnTo>
                    <a:pt x="7394" y="8872"/>
                  </a:lnTo>
                  <a:lnTo>
                    <a:pt x="7408" y="8879"/>
                  </a:lnTo>
                  <a:lnTo>
                    <a:pt x="7429" y="8886"/>
                  </a:lnTo>
                  <a:lnTo>
                    <a:pt x="7449" y="8886"/>
                  </a:lnTo>
                  <a:lnTo>
                    <a:pt x="7463" y="8893"/>
                  </a:lnTo>
                  <a:lnTo>
                    <a:pt x="7623" y="8893"/>
                  </a:lnTo>
                  <a:cubicBezTo>
                    <a:pt x="7630" y="8886"/>
                    <a:pt x="7630" y="8879"/>
                    <a:pt x="7637" y="8879"/>
                  </a:cubicBezTo>
                  <a:cubicBezTo>
                    <a:pt x="7651" y="8872"/>
                    <a:pt x="7671" y="8865"/>
                    <a:pt x="7685" y="8858"/>
                  </a:cubicBezTo>
                  <a:lnTo>
                    <a:pt x="7692" y="8844"/>
                  </a:lnTo>
                  <a:lnTo>
                    <a:pt x="7713" y="8817"/>
                  </a:lnTo>
                  <a:lnTo>
                    <a:pt x="7727" y="8803"/>
                  </a:lnTo>
                  <a:lnTo>
                    <a:pt x="7748" y="8768"/>
                  </a:lnTo>
                  <a:lnTo>
                    <a:pt x="7755" y="8754"/>
                  </a:lnTo>
                  <a:cubicBezTo>
                    <a:pt x="7970" y="8338"/>
                    <a:pt x="8011" y="7374"/>
                    <a:pt x="7484" y="6535"/>
                  </a:cubicBezTo>
                  <a:cubicBezTo>
                    <a:pt x="6985" y="5737"/>
                    <a:pt x="7130" y="4662"/>
                    <a:pt x="7831" y="3961"/>
                  </a:cubicBezTo>
                  <a:lnTo>
                    <a:pt x="9433" y="2359"/>
                  </a:lnTo>
                  <a:cubicBezTo>
                    <a:pt x="9469" y="2320"/>
                    <a:pt x="9517" y="2301"/>
                    <a:pt x="9565" y="2301"/>
                  </a:cubicBezTo>
                  <a:cubicBezTo>
                    <a:pt x="9611" y="2301"/>
                    <a:pt x="9656" y="2318"/>
                    <a:pt x="9690" y="2352"/>
                  </a:cubicBezTo>
                  <a:lnTo>
                    <a:pt x="9815" y="2470"/>
                  </a:lnTo>
                  <a:cubicBezTo>
                    <a:pt x="10005" y="2664"/>
                    <a:pt x="10258" y="2759"/>
                    <a:pt x="10516" y="2759"/>
                  </a:cubicBezTo>
                  <a:cubicBezTo>
                    <a:pt x="10795" y="2759"/>
                    <a:pt x="11080" y="2648"/>
                    <a:pt x="11299" y="2429"/>
                  </a:cubicBezTo>
                  <a:cubicBezTo>
                    <a:pt x="11722" y="2005"/>
                    <a:pt x="11743" y="1340"/>
                    <a:pt x="11348" y="937"/>
                  </a:cubicBezTo>
                  <a:lnTo>
                    <a:pt x="10404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76" name="Google Shape;9470;p92">
              <a:extLst>
                <a:ext uri="{FF2B5EF4-FFF2-40B4-BE49-F238E27FC236}">
                  <a16:creationId xmlns:a16="http://schemas.microsoft.com/office/drawing/2014/main" id="{7858E6B9-0D03-48CA-9B9A-FCD93DE30117}"/>
                </a:ext>
              </a:extLst>
            </p:cNvPr>
            <p:cNvSpPr/>
            <p:nvPr/>
          </p:nvSpPr>
          <p:spPr>
            <a:xfrm>
              <a:off x="4892497" y="4162322"/>
              <a:ext cx="143973" cy="138062"/>
            </a:xfrm>
            <a:custGeom>
              <a:avLst/>
              <a:gdLst/>
              <a:ahLst/>
              <a:cxnLst/>
              <a:rect l="l" t="t" r="r" b="b"/>
              <a:pathLst>
                <a:path w="5480" h="5255" extrusionOk="0">
                  <a:moveTo>
                    <a:pt x="1232" y="0"/>
                  </a:moveTo>
                  <a:cubicBezTo>
                    <a:pt x="951" y="0"/>
                    <a:pt x="665" y="111"/>
                    <a:pt x="444" y="332"/>
                  </a:cubicBezTo>
                  <a:cubicBezTo>
                    <a:pt x="21" y="755"/>
                    <a:pt x="0" y="1421"/>
                    <a:pt x="403" y="1816"/>
                  </a:cubicBezTo>
                  <a:lnTo>
                    <a:pt x="521" y="1941"/>
                  </a:lnTo>
                  <a:lnTo>
                    <a:pt x="3427" y="4840"/>
                  </a:lnTo>
                  <a:lnTo>
                    <a:pt x="3552" y="4965"/>
                  </a:lnTo>
                  <a:cubicBezTo>
                    <a:pt x="3742" y="5159"/>
                    <a:pt x="3995" y="5254"/>
                    <a:pt x="4253" y="5254"/>
                  </a:cubicBezTo>
                  <a:cubicBezTo>
                    <a:pt x="4532" y="5254"/>
                    <a:pt x="4817" y="5143"/>
                    <a:pt x="5036" y="4924"/>
                  </a:cubicBezTo>
                  <a:cubicBezTo>
                    <a:pt x="5459" y="4500"/>
                    <a:pt x="5480" y="3835"/>
                    <a:pt x="5085" y="3439"/>
                  </a:cubicBezTo>
                  <a:lnTo>
                    <a:pt x="1936" y="283"/>
                  </a:lnTo>
                  <a:cubicBezTo>
                    <a:pt x="1743" y="94"/>
                    <a:pt x="1490" y="0"/>
                    <a:pt x="123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9471;p92">
              <a:extLst>
                <a:ext uri="{FF2B5EF4-FFF2-40B4-BE49-F238E27FC236}">
                  <a16:creationId xmlns:a16="http://schemas.microsoft.com/office/drawing/2014/main" id="{B5EC08FD-F233-4116-B37F-B3134CD1F917}"/>
                </a:ext>
              </a:extLst>
            </p:cNvPr>
            <p:cNvSpPr/>
            <p:nvPr/>
          </p:nvSpPr>
          <p:spPr>
            <a:xfrm>
              <a:off x="4893758" y="4185048"/>
              <a:ext cx="142712" cy="115336"/>
            </a:xfrm>
            <a:custGeom>
              <a:avLst/>
              <a:gdLst/>
              <a:ahLst/>
              <a:cxnLst/>
              <a:rect l="l" t="t" r="r" b="b"/>
              <a:pathLst>
                <a:path w="5432" h="4390" extrusionOk="0">
                  <a:moveTo>
                    <a:pt x="91" y="1"/>
                  </a:moveTo>
                  <a:lnTo>
                    <a:pt x="91" y="1"/>
                  </a:lnTo>
                  <a:cubicBezTo>
                    <a:pt x="1" y="341"/>
                    <a:pt x="105" y="701"/>
                    <a:pt x="348" y="951"/>
                  </a:cubicBezTo>
                  <a:lnTo>
                    <a:pt x="473" y="1076"/>
                  </a:lnTo>
                  <a:lnTo>
                    <a:pt x="3379" y="3982"/>
                  </a:lnTo>
                  <a:lnTo>
                    <a:pt x="3497" y="4100"/>
                  </a:lnTo>
                  <a:cubicBezTo>
                    <a:pt x="3690" y="4294"/>
                    <a:pt x="3945" y="4389"/>
                    <a:pt x="4204" y="4389"/>
                  </a:cubicBezTo>
                  <a:cubicBezTo>
                    <a:pt x="4484" y="4389"/>
                    <a:pt x="4769" y="4278"/>
                    <a:pt x="4988" y="4059"/>
                  </a:cubicBezTo>
                  <a:cubicBezTo>
                    <a:pt x="5411" y="3635"/>
                    <a:pt x="5432" y="2970"/>
                    <a:pt x="5037" y="2574"/>
                  </a:cubicBezTo>
                  <a:lnTo>
                    <a:pt x="4690" y="2227"/>
                  </a:lnTo>
                  <a:cubicBezTo>
                    <a:pt x="4634" y="2429"/>
                    <a:pt x="4530" y="2616"/>
                    <a:pt x="4385" y="2761"/>
                  </a:cubicBezTo>
                  <a:cubicBezTo>
                    <a:pt x="4165" y="2981"/>
                    <a:pt x="3880" y="3092"/>
                    <a:pt x="3601" y="3092"/>
                  </a:cubicBezTo>
                  <a:cubicBezTo>
                    <a:pt x="3341" y="3092"/>
                    <a:pt x="3087" y="2997"/>
                    <a:pt x="2893" y="2803"/>
                  </a:cubicBezTo>
                  <a:lnTo>
                    <a:pt x="2775" y="2685"/>
                  </a:lnTo>
                  <a:lnTo>
                    <a:pt x="91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8" name="TextBox 177">
            <a:extLst>
              <a:ext uri="{FF2B5EF4-FFF2-40B4-BE49-F238E27FC236}">
                <a16:creationId xmlns:a16="http://schemas.microsoft.com/office/drawing/2014/main" id="{CF36F3BE-0122-42B3-A277-ABDCD7BF0E39}"/>
              </a:ext>
            </a:extLst>
          </p:cNvPr>
          <p:cNvSpPr txBox="1"/>
          <p:nvPr/>
        </p:nvSpPr>
        <p:spPr>
          <a:xfrm>
            <a:off x="4105815" y="3160568"/>
            <a:ext cx="2441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  <a:latin typeface="Ubuntu"/>
              </a:rPr>
              <a:t>구매처 관련 정보</a:t>
            </a:r>
            <a:endParaRPr lang="en-US" altLang="ko-KR" sz="1200" dirty="0">
              <a:solidFill>
                <a:schemeClr val="bg1"/>
              </a:solidFill>
              <a:latin typeface="Ubuntu"/>
            </a:endParaRPr>
          </a:p>
          <a:p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</a:t>
            </a:r>
            <a:r>
              <a:rPr lang="ko-KR" altLang="en-US" sz="1200" dirty="0">
                <a:solidFill>
                  <a:schemeClr val="bg1"/>
                </a:solidFill>
                <a:latin typeface="Ubuntu"/>
              </a:rPr>
              <a:t>배송비까지 포함하여 금액 계산</a:t>
            </a:r>
            <a:endParaRPr lang="en-US" altLang="ko-KR" sz="1200" dirty="0">
              <a:solidFill>
                <a:schemeClr val="bg1"/>
              </a:solidFill>
              <a:latin typeface="Ubuntu"/>
            </a:endParaRPr>
          </a:p>
          <a:p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</a:t>
            </a:r>
            <a:r>
              <a:rPr lang="ko-KR" altLang="en-US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아이디</a:t>
            </a:r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비밀번호 정확히 기재</a:t>
            </a:r>
            <a:endParaRPr lang="en-US" altLang="ko-KR" sz="1200" dirty="0">
              <a:solidFill>
                <a:schemeClr val="bg1"/>
              </a:solidFill>
              <a:latin typeface="Ubuntu"/>
            </a:endParaRPr>
          </a:p>
        </p:txBody>
      </p:sp>
      <p:sp>
        <p:nvSpPr>
          <p:cNvPr id="180" name="직사각형 179">
            <a:extLst>
              <a:ext uri="{FF2B5EF4-FFF2-40B4-BE49-F238E27FC236}">
                <a16:creationId xmlns:a16="http://schemas.microsoft.com/office/drawing/2014/main" id="{3A1182CE-0160-47F7-A1A2-7116462CFF3D}"/>
              </a:ext>
            </a:extLst>
          </p:cNvPr>
          <p:cNvSpPr/>
          <p:nvPr/>
        </p:nvSpPr>
        <p:spPr>
          <a:xfrm>
            <a:off x="1221353" y="2897349"/>
            <a:ext cx="2325259" cy="66578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1" name="직선 연결선 180">
            <a:extLst>
              <a:ext uri="{FF2B5EF4-FFF2-40B4-BE49-F238E27FC236}">
                <a16:creationId xmlns:a16="http://schemas.microsoft.com/office/drawing/2014/main" id="{7049F79C-7B23-4D24-9F11-81668ACEBC17}"/>
              </a:ext>
            </a:extLst>
          </p:cNvPr>
          <p:cNvCxnSpPr>
            <a:cxnSpLocks/>
          </p:cNvCxnSpPr>
          <p:nvPr/>
        </p:nvCxnSpPr>
        <p:spPr>
          <a:xfrm>
            <a:off x="3457864" y="3299068"/>
            <a:ext cx="456268" cy="12270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6466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Shape 1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5" name="Google Shape;1145;p43"/>
          <p:cNvGrpSpPr/>
          <p:nvPr/>
        </p:nvGrpSpPr>
        <p:grpSpPr>
          <a:xfrm>
            <a:off x="925037" y="1709559"/>
            <a:ext cx="1025793" cy="2063322"/>
            <a:chOff x="878175" y="2067600"/>
            <a:chExt cx="1214100" cy="2063322"/>
          </a:xfrm>
        </p:grpSpPr>
        <p:sp>
          <p:nvSpPr>
            <p:cNvPr id="1146" name="Google Shape;1146;p43"/>
            <p:cNvSpPr/>
            <p:nvPr/>
          </p:nvSpPr>
          <p:spPr>
            <a:xfrm>
              <a:off x="878175" y="2067600"/>
              <a:ext cx="1214100" cy="45270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7" name="Google Shape;1147;p43"/>
            <p:cNvSpPr/>
            <p:nvPr/>
          </p:nvSpPr>
          <p:spPr>
            <a:xfrm>
              <a:off x="878175" y="2604472"/>
              <a:ext cx="1214100" cy="45270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8" name="Google Shape;1148;p43"/>
            <p:cNvSpPr/>
            <p:nvPr/>
          </p:nvSpPr>
          <p:spPr>
            <a:xfrm>
              <a:off x="878175" y="3141347"/>
              <a:ext cx="1214100" cy="45270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9" name="Google Shape;1149;p43"/>
            <p:cNvSpPr/>
            <p:nvPr/>
          </p:nvSpPr>
          <p:spPr>
            <a:xfrm>
              <a:off x="878175" y="3678222"/>
              <a:ext cx="1214100" cy="45270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0" name="Google Shape;1150;p43"/>
          <p:cNvGrpSpPr/>
          <p:nvPr/>
        </p:nvGrpSpPr>
        <p:grpSpPr>
          <a:xfrm>
            <a:off x="2069413" y="1160175"/>
            <a:ext cx="5875600" cy="406887"/>
            <a:chOff x="2082088" y="1502578"/>
            <a:chExt cx="5875600" cy="452700"/>
          </a:xfrm>
        </p:grpSpPr>
        <p:sp>
          <p:nvSpPr>
            <p:cNvPr id="1151" name="Google Shape;1151;p43"/>
            <p:cNvSpPr/>
            <p:nvPr/>
          </p:nvSpPr>
          <p:spPr>
            <a:xfrm>
              <a:off x="2082088" y="1502578"/>
              <a:ext cx="1105200" cy="4527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2" name="Google Shape;1152;p43"/>
            <p:cNvSpPr/>
            <p:nvPr/>
          </p:nvSpPr>
          <p:spPr>
            <a:xfrm>
              <a:off x="3243288" y="1502578"/>
              <a:ext cx="1105200" cy="4527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3" name="Google Shape;1153;p43"/>
            <p:cNvSpPr/>
            <p:nvPr/>
          </p:nvSpPr>
          <p:spPr>
            <a:xfrm>
              <a:off x="4427650" y="1502578"/>
              <a:ext cx="1105200" cy="4527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154" name="Google Shape;1154;p43"/>
            <p:cNvSpPr/>
            <p:nvPr/>
          </p:nvSpPr>
          <p:spPr>
            <a:xfrm>
              <a:off x="5626888" y="1502578"/>
              <a:ext cx="1105200" cy="4527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5" name="Google Shape;1155;p43"/>
            <p:cNvSpPr/>
            <p:nvPr/>
          </p:nvSpPr>
          <p:spPr>
            <a:xfrm>
              <a:off x="6852488" y="1502578"/>
              <a:ext cx="1105200" cy="4527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62" name="Google Shape;1162;p43"/>
          <p:cNvSpPr/>
          <p:nvPr/>
        </p:nvSpPr>
        <p:spPr>
          <a:xfrm>
            <a:off x="4454774" y="1645548"/>
            <a:ext cx="1025705" cy="164961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8" name="Google Shape;1168;p43"/>
          <p:cNvSpPr/>
          <p:nvPr/>
        </p:nvSpPr>
        <p:spPr>
          <a:xfrm>
            <a:off x="5661341" y="1645548"/>
            <a:ext cx="1025700" cy="2200136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2" name="Google Shape;1172;p43"/>
          <p:cNvSpPr/>
          <p:nvPr/>
        </p:nvSpPr>
        <p:spPr>
          <a:xfrm>
            <a:off x="2109129" y="1645548"/>
            <a:ext cx="1025805" cy="2205977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3" name="Google Shape;1173;p43"/>
          <p:cNvSpPr/>
          <p:nvPr/>
        </p:nvSpPr>
        <p:spPr>
          <a:xfrm>
            <a:off x="2182059" y="1734473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O</a:t>
            </a:r>
            <a:endParaRPr dirty="0"/>
          </a:p>
        </p:txBody>
      </p:sp>
      <p:sp>
        <p:nvSpPr>
          <p:cNvPr id="1174" name="Google Shape;1174;p43"/>
          <p:cNvSpPr/>
          <p:nvPr/>
        </p:nvSpPr>
        <p:spPr>
          <a:xfrm>
            <a:off x="2181341" y="2270021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/>
              <a:t>O</a:t>
            </a:r>
            <a:endParaRPr lang="en-US" altLang="ko-KR" dirty="0"/>
          </a:p>
        </p:txBody>
      </p:sp>
      <p:sp>
        <p:nvSpPr>
          <p:cNvPr id="1176" name="Google Shape;1176;p43"/>
          <p:cNvSpPr/>
          <p:nvPr/>
        </p:nvSpPr>
        <p:spPr>
          <a:xfrm>
            <a:off x="3282001" y="1645548"/>
            <a:ext cx="1025705" cy="584698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0" name="Google Shape;1180;p43"/>
          <p:cNvSpPr txBox="1">
            <a:spLocks noGrp="1"/>
          </p:cNvSpPr>
          <p:nvPr>
            <p:ph type="title"/>
          </p:nvPr>
        </p:nvSpPr>
        <p:spPr>
          <a:xfrm>
            <a:off x="1541075" y="542054"/>
            <a:ext cx="56610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b="1" dirty="0">
                <a:solidFill>
                  <a:schemeClr val="accent4"/>
                </a:solidFill>
              </a:rPr>
              <a:t>과제지원비 청구서 제출 서류</a:t>
            </a:r>
            <a:endParaRPr b="1" dirty="0">
              <a:solidFill>
                <a:schemeClr val="accent4"/>
              </a:solidFill>
            </a:endParaRPr>
          </a:p>
        </p:txBody>
      </p:sp>
      <p:grpSp>
        <p:nvGrpSpPr>
          <p:cNvPr id="1192" name="Google Shape;1192;p43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193" name="Google Shape;1193;p43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194" name="Google Shape;1194;p43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1195" name="Google Shape;1195;p43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6" name="Google Shape;1196;p43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7" name="Google Shape;1197;p43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8" name="Google Shape;1198;p43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214040-D294-4D9F-901C-81F0E9D78FD9}"/>
              </a:ext>
            </a:extLst>
          </p:cNvPr>
          <p:cNvSpPr txBox="1"/>
          <p:nvPr/>
        </p:nvSpPr>
        <p:spPr>
          <a:xfrm>
            <a:off x="2049052" y="1225118"/>
            <a:ext cx="11496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인쇄</a:t>
            </a:r>
            <a:r>
              <a:rPr lang="en-US" altLang="ko-KR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·</a:t>
            </a:r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유인물비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03F6844-4668-4C2E-8326-8CF18506E642}"/>
              </a:ext>
            </a:extLst>
          </p:cNvPr>
          <p:cNvSpPr txBox="1"/>
          <p:nvPr/>
        </p:nvSpPr>
        <p:spPr>
          <a:xfrm>
            <a:off x="3460047" y="1228219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회의비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E29030A9-FBF4-483B-BC86-6F3E9DF07B36}"/>
              </a:ext>
            </a:extLst>
          </p:cNvPr>
          <p:cNvSpPr txBox="1"/>
          <p:nvPr/>
        </p:nvSpPr>
        <p:spPr>
          <a:xfrm>
            <a:off x="4490521" y="1225118"/>
            <a:ext cx="954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사무용품비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5D3893E6-8799-4D31-AE90-51D0339D569F}"/>
              </a:ext>
            </a:extLst>
          </p:cNvPr>
          <p:cNvSpPr txBox="1"/>
          <p:nvPr/>
        </p:nvSpPr>
        <p:spPr>
          <a:xfrm>
            <a:off x="5689712" y="1225118"/>
            <a:ext cx="954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문헌구입비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1736A41-5285-4FEE-9DF4-A0E904C22A33}"/>
              </a:ext>
            </a:extLst>
          </p:cNvPr>
          <p:cNvSpPr txBox="1"/>
          <p:nvPr/>
        </p:nvSpPr>
        <p:spPr>
          <a:xfrm>
            <a:off x="7069548" y="1225117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재료비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70B7902-2193-402E-A8A3-E0264FBE5E4F}"/>
              </a:ext>
            </a:extLst>
          </p:cNvPr>
          <p:cNvSpPr txBox="1"/>
          <p:nvPr/>
        </p:nvSpPr>
        <p:spPr>
          <a:xfrm>
            <a:off x="1114767" y="1797409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영수증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A4A1AA67-40F6-4589-86F4-85883E065126}"/>
              </a:ext>
            </a:extLst>
          </p:cNvPr>
          <p:cNvSpPr txBox="1"/>
          <p:nvPr/>
        </p:nvSpPr>
        <p:spPr>
          <a:xfrm>
            <a:off x="972156" y="2334281"/>
            <a:ext cx="954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거래명세서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8B044B62-6A7D-4BEA-B46A-7E4611FD5291}"/>
              </a:ext>
            </a:extLst>
          </p:cNvPr>
          <p:cNvSpPr txBox="1"/>
          <p:nvPr/>
        </p:nvSpPr>
        <p:spPr>
          <a:xfrm>
            <a:off x="1126043" y="2877800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견적서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E425BE26-CB80-41EC-9E75-EBB5F64816E1}"/>
              </a:ext>
            </a:extLst>
          </p:cNvPr>
          <p:cNvSpPr txBox="1"/>
          <p:nvPr/>
        </p:nvSpPr>
        <p:spPr>
          <a:xfrm>
            <a:off x="818266" y="3408031"/>
            <a:ext cx="1261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구입물품명세서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65" name="Google Shape;1149;p43">
            <a:extLst>
              <a:ext uri="{FF2B5EF4-FFF2-40B4-BE49-F238E27FC236}">
                <a16:creationId xmlns:a16="http://schemas.microsoft.com/office/drawing/2014/main" id="{501B4F94-A966-4669-98C5-8247ECC47B77}"/>
              </a:ext>
            </a:extLst>
          </p:cNvPr>
          <p:cNvSpPr/>
          <p:nvPr/>
        </p:nvSpPr>
        <p:spPr>
          <a:xfrm>
            <a:off x="925037" y="3851526"/>
            <a:ext cx="1025793" cy="45270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8F1A606-E02D-4E96-88C4-CA16910788C8}"/>
              </a:ext>
            </a:extLst>
          </p:cNvPr>
          <p:cNvSpPr txBox="1"/>
          <p:nvPr/>
        </p:nvSpPr>
        <p:spPr>
          <a:xfrm>
            <a:off x="1114766" y="3944903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회의록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67" name="Google Shape;1174;p43">
            <a:extLst>
              <a:ext uri="{FF2B5EF4-FFF2-40B4-BE49-F238E27FC236}">
                <a16:creationId xmlns:a16="http://schemas.microsoft.com/office/drawing/2014/main" id="{10DBE8F4-3EE3-4BEB-8402-4B09EAED0659}"/>
              </a:ext>
            </a:extLst>
          </p:cNvPr>
          <p:cNvSpPr/>
          <p:nvPr/>
        </p:nvSpPr>
        <p:spPr>
          <a:xfrm>
            <a:off x="2181341" y="2803505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/>
              <a:t>O</a:t>
            </a:r>
            <a:endParaRPr lang="en-US" altLang="ko-KR" dirty="0"/>
          </a:p>
        </p:txBody>
      </p:sp>
      <p:sp>
        <p:nvSpPr>
          <p:cNvPr id="68" name="Google Shape;1174;p43">
            <a:extLst>
              <a:ext uri="{FF2B5EF4-FFF2-40B4-BE49-F238E27FC236}">
                <a16:creationId xmlns:a16="http://schemas.microsoft.com/office/drawing/2014/main" id="{E66E62A8-FD10-4BFD-8F35-A4727F33D99E}"/>
              </a:ext>
            </a:extLst>
          </p:cNvPr>
          <p:cNvSpPr/>
          <p:nvPr/>
        </p:nvSpPr>
        <p:spPr>
          <a:xfrm>
            <a:off x="2181340" y="3337199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sp>
        <p:nvSpPr>
          <p:cNvPr id="71" name="Google Shape;1176;p43">
            <a:extLst>
              <a:ext uri="{FF2B5EF4-FFF2-40B4-BE49-F238E27FC236}">
                <a16:creationId xmlns:a16="http://schemas.microsoft.com/office/drawing/2014/main" id="{CC4B986E-7D03-4D10-9F09-61C68AD90E8E}"/>
              </a:ext>
            </a:extLst>
          </p:cNvPr>
          <p:cNvSpPr/>
          <p:nvPr/>
        </p:nvSpPr>
        <p:spPr>
          <a:xfrm>
            <a:off x="3293233" y="3772881"/>
            <a:ext cx="1025705" cy="584698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1174;p43">
            <a:extLst>
              <a:ext uri="{FF2B5EF4-FFF2-40B4-BE49-F238E27FC236}">
                <a16:creationId xmlns:a16="http://schemas.microsoft.com/office/drawing/2014/main" id="{B5D8FDCE-931B-43FC-BD9F-637643B948F5}"/>
              </a:ext>
            </a:extLst>
          </p:cNvPr>
          <p:cNvSpPr/>
          <p:nvPr/>
        </p:nvSpPr>
        <p:spPr>
          <a:xfrm>
            <a:off x="3356718" y="1725799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sp>
        <p:nvSpPr>
          <p:cNvPr id="69" name="Google Shape;1174;p43">
            <a:extLst>
              <a:ext uri="{FF2B5EF4-FFF2-40B4-BE49-F238E27FC236}">
                <a16:creationId xmlns:a16="http://schemas.microsoft.com/office/drawing/2014/main" id="{AD6388B9-FA4E-4852-80BE-0F65B5A2C487}"/>
              </a:ext>
            </a:extLst>
          </p:cNvPr>
          <p:cNvSpPr/>
          <p:nvPr/>
        </p:nvSpPr>
        <p:spPr>
          <a:xfrm>
            <a:off x="3367948" y="3845684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sp>
        <p:nvSpPr>
          <p:cNvPr id="72" name="Google Shape;1173;p43">
            <a:extLst>
              <a:ext uri="{FF2B5EF4-FFF2-40B4-BE49-F238E27FC236}">
                <a16:creationId xmlns:a16="http://schemas.microsoft.com/office/drawing/2014/main" id="{B6745016-CDF0-4B20-A7E7-FE34BDA364F9}"/>
              </a:ext>
            </a:extLst>
          </p:cNvPr>
          <p:cNvSpPr/>
          <p:nvPr/>
        </p:nvSpPr>
        <p:spPr>
          <a:xfrm>
            <a:off x="4520370" y="1724535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O</a:t>
            </a:r>
            <a:endParaRPr dirty="0"/>
          </a:p>
        </p:txBody>
      </p:sp>
      <p:sp>
        <p:nvSpPr>
          <p:cNvPr id="73" name="Google Shape;1174;p43">
            <a:extLst>
              <a:ext uri="{FF2B5EF4-FFF2-40B4-BE49-F238E27FC236}">
                <a16:creationId xmlns:a16="http://schemas.microsoft.com/office/drawing/2014/main" id="{FA23F692-602D-405B-A298-62C57DD3E367}"/>
              </a:ext>
            </a:extLst>
          </p:cNvPr>
          <p:cNvSpPr/>
          <p:nvPr/>
        </p:nvSpPr>
        <p:spPr>
          <a:xfrm>
            <a:off x="4529437" y="2266523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sp>
        <p:nvSpPr>
          <p:cNvPr id="74" name="Google Shape;1174;p43">
            <a:extLst>
              <a:ext uri="{FF2B5EF4-FFF2-40B4-BE49-F238E27FC236}">
                <a16:creationId xmlns:a16="http://schemas.microsoft.com/office/drawing/2014/main" id="{8F3129E2-C544-41C7-AD4E-DFF753B644E3}"/>
              </a:ext>
            </a:extLst>
          </p:cNvPr>
          <p:cNvSpPr/>
          <p:nvPr/>
        </p:nvSpPr>
        <p:spPr>
          <a:xfrm>
            <a:off x="4520370" y="2797560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sp>
        <p:nvSpPr>
          <p:cNvPr id="75" name="Google Shape;1149;p43">
            <a:extLst>
              <a:ext uri="{FF2B5EF4-FFF2-40B4-BE49-F238E27FC236}">
                <a16:creationId xmlns:a16="http://schemas.microsoft.com/office/drawing/2014/main" id="{A375B5C7-DE37-4F08-AD84-3C0469A6CDCA}"/>
              </a:ext>
            </a:extLst>
          </p:cNvPr>
          <p:cNvSpPr/>
          <p:nvPr/>
        </p:nvSpPr>
        <p:spPr>
          <a:xfrm>
            <a:off x="927184" y="4382871"/>
            <a:ext cx="1025793" cy="45270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F49427CA-CF82-421C-B7BF-024F4861FA1C}"/>
              </a:ext>
            </a:extLst>
          </p:cNvPr>
          <p:cNvSpPr txBox="1"/>
          <p:nvPr/>
        </p:nvSpPr>
        <p:spPr>
          <a:xfrm>
            <a:off x="806989" y="4475093"/>
            <a:ext cx="12538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문헌 앞</a:t>
            </a:r>
            <a:r>
              <a:rPr lang="en-US" altLang="ko-KR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, </a:t>
            </a:r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뒤 사본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77" name="Google Shape;1168;p43">
            <a:extLst>
              <a:ext uri="{FF2B5EF4-FFF2-40B4-BE49-F238E27FC236}">
                <a16:creationId xmlns:a16="http://schemas.microsoft.com/office/drawing/2014/main" id="{63BF361B-F790-4BFC-ADCC-9D729602E5A6}"/>
              </a:ext>
            </a:extLst>
          </p:cNvPr>
          <p:cNvSpPr/>
          <p:nvPr/>
        </p:nvSpPr>
        <p:spPr>
          <a:xfrm>
            <a:off x="5654147" y="4310576"/>
            <a:ext cx="1025700" cy="584698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Google Shape;1174;p43">
            <a:extLst>
              <a:ext uri="{FF2B5EF4-FFF2-40B4-BE49-F238E27FC236}">
                <a16:creationId xmlns:a16="http://schemas.microsoft.com/office/drawing/2014/main" id="{5C080E1D-9C95-41CD-9CC2-7665C5BA16CC}"/>
              </a:ext>
            </a:extLst>
          </p:cNvPr>
          <p:cNvSpPr/>
          <p:nvPr/>
        </p:nvSpPr>
        <p:spPr>
          <a:xfrm>
            <a:off x="5728628" y="4397011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sp>
        <p:nvSpPr>
          <p:cNvPr id="79" name="Google Shape;1173;p43">
            <a:extLst>
              <a:ext uri="{FF2B5EF4-FFF2-40B4-BE49-F238E27FC236}">
                <a16:creationId xmlns:a16="http://schemas.microsoft.com/office/drawing/2014/main" id="{DE075DD1-F7D7-4CE9-B486-69B12E790968}"/>
              </a:ext>
            </a:extLst>
          </p:cNvPr>
          <p:cNvSpPr/>
          <p:nvPr/>
        </p:nvSpPr>
        <p:spPr>
          <a:xfrm>
            <a:off x="5736054" y="1728001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O</a:t>
            </a:r>
            <a:endParaRPr dirty="0"/>
          </a:p>
        </p:txBody>
      </p:sp>
      <p:sp>
        <p:nvSpPr>
          <p:cNvPr id="80" name="Google Shape;1174;p43">
            <a:extLst>
              <a:ext uri="{FF2B5EF4-FFF2-40B4-BE49-F238E27FC236}">
                <a16:creationId xmlns:a16="http://schemas.microsoft.com/office/drawing/2014/main" id="{A4A85F8E-464A-4A05-9EE8-6B6637D7A1C4}"/>
              </a:ext>
            </a:extLst>
          </p:cNvPr>
          <p:cNvSpPr/>
          <p:nvPr/>
        </p:nvSpPr>
        <p:spPr>
          <a:xfrm>
            <a:off x="5731564" y="2274749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sp>
        <p:nvSpPr>
          <p:cNvPr id="81" name="Google Shape;1174;p43">
            <a:extLst>
              <a:ext uri="{FF2B5EF4-FFF2-40B4-BE49-F238E27FC236}">
                <a16:creationId xmlns:a16="http://schemas.microsoft.com/office/drawing/2014/main" id="{5AA2FBB1-9224-43A7-92CB-EFEA72B1F043}"/>
              </a:ext>
            </a:extLst>
          </p:cNvPr>
          <p:cNvSpPr/>
          <p:nvPr/>
        </p:nvSpPr>
        <p:spPr>
          <a:xfrm>
            <a:off x="5731564" y="2808233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/>
              <a:t>O</a:t>
            </a:r>
            <a:endParaRPr lang="en-US" altLang="ko-KR" dirty="0"/>
          </a:p>
        </p:txBody>
      </p:sp>
      <p:sp>
        <p:nvSpPr>
          <p:cNvPr id="82" name="Google Shape;1174;p43">
            <a:extLst>
              <a:ext uri="{FF2B5EF4-FFF2-40B4-BE49-F238E27FC236}">
                <a16:creationId xmlns:a16="http://schemas.microsoft.com/office/drawing/2014/main" id="{AD1117F3-E3D8-4346-B740-6938D8ABE34A}"/>
              </a:ext>
            </a:extLst>
          </p:cNvPr>
          <p:cNvSpPr/>
          <p:nvPr/>
        </p:nvSpPr>
        <p:spPr>
          <a:xfrm>
            <a:off x="5731564" y="3347674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sp>
        <p:nvSpPr>
          <p:cNvPr id="84" name="Google Shape;1172;p43">
            <a:extLst>
              <a:ext uri="{FF2B5EF4-FFF2-40B4-BE49-F238E27FC236}">
                <a16:creationId xmlns:a16="http://schemas.microsoft.com/office/drawing/2014/main" id="{E12C7A32-31BA-4943-8FD7-3047BA9A6973}"/>
              </a:ext>
            </a:extLst>
          </p:cNvPr>
          <p:cNvSpPr/>
          <p:nvPr/>
        </p:nvSpPr>
        <p:spPr>
          <a:xfrm>
            <a:off x="6898161" y="1645548"/>
            <a:ext cx="1025805" cy="2205977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1173;p43">
            <a:extLst>
              <a:ext uri="{FF2B5EF4-FFF2-40B4-BE49-F238E27FC236}">
                <a16:creationId xmlns:a16="http://schemas.microsoft.com/office/drawing/2014/main" id="{0192E377-3BF1-4F5E-BF05-739C6FBC93FB}"/>
              </a:ext>
            </a:extLst>
          </p:cNvPr>
          <p:cNvSpPr/>
          <p:nvPr/>
        </p:nvSpPr>
        <p:spPr>
          <a:xfrm>
            <a:off x="6971091" y="1734473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O</a:t>
            </a:r>
            <a:endParaRPr dirty="0"/>
          </a:p>
        </p:txBody>
      </p:sp>
      <p:sp>
        <p:nvSpPr>
          <p:cNvPr id="86" name="Google Shape;1174;p43">
            <a:extLst>
              <a:ext uri="{FF2B5EF4-FFF2-40B4-BE49-F238E27FC236}">
                <a16:creationId xmlns:a16="http://schemas.microsoft.com/office/drawing/2014/main" id="{AC12C09D-E1D7-444A-AC51-B6D4463A7EA0}"/>
              </a:ext>
            </a:extLst>
          </p:cNvPr>
          <p:cNvSpPr/>
          <p:nvPr/>
        </p:nvSpPr>
        <p:spPr>
          <a:xfrm>
            <a:off x="6970373" y="2270021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/>
              <a:t>O</a:t>
            </a:r>
            <a:endParaRPr lang="en-US" altLang="ko-KR" dirty="0"/>
          </a:p>
        </p:txBody>
      </p:sp>
      <p:sp>
        <p:nvSpPr>
          <p:cNvPr id="87" name="Google Shape;1174;p43">
            <a:extLst>
              <a:ext uri="{FF2B5EF4-FFF2-40B4-BE49-F238E27FC236}">
                <a16:creationId xmlns:a16="http://schemas.microsoft.com/office/drawing/2014/main" id="{31AC36F7-F34E-4275-8BBF-FBF82F3C7D73}"/>
              </a:ext>
            </a:extLst>
          </p:cNvPr>
          <p:cNvSpPr/>
          <p:nvPr/>
        </p:nvSpPr>
        <p:spPr>
          <a:xfrm>
            <a:off x="6970373" y="2803505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/>
              <a:t>O</a:t>
            </a:r>
            <a:endParaRPr lang="en-US" altLang="ko-KR" dirty="0"/>
          </a:p>
        </p:txBody>
      </p:sp>
      <p:sp>
        <p:nvSpPr>
          <p:cNvPr id="88" name="Google Shape;1174;p43">
            <a:extLst>
              <a:ext uri="{FF2B5EF4-FFF2-40B4-BE49-F238E27FC236}">
                <a16:creationId xmlns:a16="http://schemas.microsoft.com/office/drawing/2014/main" id="{9D98B7B4-193A-4D0A-AB98-436FA254A299}"/>
              </a:ext>
            </a:extLst>
          </p:cNvPr>
          <p:cNvSpPr/>
          <p:nvPr/>
        </p:nvSpPr>
        <p:spPr>
          <a:xfrm>
            <a:off x="6970372" y="3337199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pic>
        <p:nvPicPr>
          <p:cNvPr id="89" name="그림 88">
            <a:extLst>
              <a:ext uri="{FF2B5EF4-FFF2-40B4-BE49-F238E27FC236}">
                <a16:creationId xmlns:a16="http://schemas.microsoft.com/office/drawing/2014/main" id="{F9B3CFEA-B703-4D64-84FF-9E00D7EC16C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994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8" name="Google Shape;2208;p59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2209" name="Google Shape;2209;p59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0" name="Google Shape;2210;p59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1" name="Google Shape;2211;p59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2" name="Google Shape;2212;p59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3" name="Google Shape;2213;p59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4" name="Google Shape;2214;p59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5" name="Google Shape;2215;p59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6" name="Google Shape;2216;p59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7" name="Google Shape;2217;p59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8" name="Google Shape;2218;p59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9" name="Google Shape;2219;p59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20" name="Google Shape;2220;p59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1" name="Google Shape;2221;p59"/>
          <p:cNvSpPr/>
          <p:nvPr/>
        </p:nvSpPr>
        <p:spPr>
          <a:xfrm>
            <a:off x="814279" y="538857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2" name="Google Shape;2222;p59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3" name="Google Shape;2223;p59"/>
          <p:cNvSpPr txBox="1">
            <a:spLocks noGrp="1"/>
          </p:cNvSpPr>
          <p:nvPr>
            <p:ph type="title"/>
          </p:nvPr>
        </p:nvSpPr>
        <p:spPr>
          <a:xfrm>
            <a:off x="1541575" y="585787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2400" dirty="0"/>
              <a:t>과제지원비 청구서 작성 시</a:t>
            </a:r>
            <a:r>
              <a:rPr lang="en-US" altLang="ko-KR" sz="2400" dirty="0"/>
              <a:t>, </a:t>
            </a:r>
            <a:r>
              <a:rPr lang="ko-KR" altLang="en-US" sz="2400" dirty="0"/>
              <a:t>유의사항</a:t>
            </a:r>
            <a:endParaRPr sz="2400" dirty="0"/>
          </a:p>
        </p:txBody>
      </p:sp>
      <p:sp>
        <p:nvSpPr>
          <p:cNvPr id="2224" name="Google Shape;2224;p59"/>
          <p:cNvSpPr/>
          <p:nvPr/>
        </p:nvSpPr>
        <p:spPr>
          <a:xfrm>
            <a:off x="3952800" y="1599050"/>
            <a:ext cx="1238400" cy="12384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1" name="Google Shape;2231;p59"/>
          <p:cNvSpPr txBox="1">
            <a:spLocks noGrp="1"/>
          </p:cNvSpPr>
          <p:nvPr>
            <p:ph type="subTitle" idx="1"/>
          </p:nvPr>
        </p:nvSpPr>
        <p:spPr>
          <a:xfrm>
            <a:off x="1619921" y="2864785"/>
            <a:ext cx="5904300" cy="14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ko-KR" altLang="en-US" dirty="0"/>
              <a:t>표지</a:t>
            </a:r>
            <a:endParaRPr lang="en-US" altLang="ko-KR" dirty="0"/>
          </a:p>
        </p:txBody>
      </p:sp>
      <p:grpSp>
        <p:nvGrpSpPr>
          <p:cNvPr id="2242" name="Google Shape;2242;p59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2243" name="Google Shape;2243;p59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244" name="Google Shape;2244;p59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2245" name="Google Shape;2245;p59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6" name="Google Shape;2246;p59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7" name="Google Shape;2247;p59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8" name="Google Shape;2248;p59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16043;p96">
            <a:extLst>
              <a:ext uri="{FF2B5EF4-FFF2-40B4-BE49-F238E27FC236}">
                <a16:creationId xmlns:a16="http://schemas.microsoft.com/office/drawing/2014/main" id="{19D86F14-656B-4847-8710-37D83EDD2E8B}"/>
              </a:ext>
            </a:extLst>
          </p:cNvPr>
          <p:cNvGrpSpPr/>
          <p:nvPr/>
        </p:nvGrpSpPr>
        <p:grpSpPr>
          <a:xfrm>
            <a:off x="4286828" y="1926970"/>
            <a:ext cx="562739" cy="582602"/>
            <a:chOff x="3564866" y="1499997"/>
            <a:chExt cx="326473" cy="366639"/>
          </a:xfrm>
        </p:grpSpPr>
        <p:sp>
          <p:nvSpPr>
            <p:cNvPr id="44" name="Google Shape;16044;p96">
              <a:extLst>
                <a:ext uri="{FF2B5EF4-FFF2-40B4-BE49-F238E27FC236}">
                  <a16:creationId xmlns:a16="http://schemas.microsoft.com/office/drawing/2014/main" id="{BB700578-C368-4036-A170-E3BB82A443CC}"/>
                </a:ext>
              </a:extLst>
            </p:cNvPr>
            <p:cNvSpPr/>
            <p:nvPr/>
          </p:nvSpPr>
          <p:spPr>
            <a:xfrm>
              <a:off x="3595284" y="1499997"/>
              <a:ext cx="263389" cy="366404"/>
            </a:xfrm>
            <a:custGeom>
              <a:avLst/>
              <a:gdLst/>
              <a:ahLst/>
              <a:cxnLst/>
              <a:rect l="l" t="t" r="r" b="b"/>
              <a:pathLst>
                <a:path w="10079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7789" y="14020"/>
                  </a:lnTo>
                  <a:cubicBezTo>
                    <a:pt x="8453" y="14020"/>
                    <a:pt x="8991" y="13482"/>
                    <a:pt x="8991" y="12818"/>
                  </a:cubicBezTo>
                  <a:lnTo>
                    <a:pt x="8991" y="1154"/>
                  </a:lnTo>
                  <a:cubicBezTo>
                    <a:pt x="8991" y="548"/>
                    <a:pt x="9472" y="38"/>
                    <a:pt x="10078" y="0"/>
                  </a:cubicBezTo>
                  <a:close/>
                </a:path>
              </a:pathLst>
            </a:custGeom>
            <a:solidFill>
              <a:srgbClr val="E5EA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6045;p96">
              <a:extLst>
                <a:ext uri="{FF2B5EF4-FFF2-40B4-BE49-F238E27FC236}">
                  <a16:creationId xmlns:a16="http://schemas.microsoft.com/office/drawing/2014/main" id="{76C7557E-F566-48B0-80C4-3779A6C4237B}"/>
                </a:ext>
              </a:extLst>
            </p:cNvPr>
            <p:cNvSpPr/>
            <p:nvPr/>
          </p:nvSpPr>
          <p:spPr>
            <a:xfrm>
              <a:off x="3623690" y="1499997"/>
              <a:ext cx="234983" cy="366404"/>
            </a:xfrm>
            <a:custGeom>
              <a:avLst/>
              <a:gdLst/>
              <a:ahLst/>
              <a:cxnLst/>
              <a:rect l="l" t="t" r="r" b="b"/>
              <a:pathLst>
                <a:path w="8992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6702" y="14020"/>
                  </a:lnTo>
                  <a:cubicBezTo>
                    <a:pt x="7366" y="14020"/>
                    <a:pt x="7904" y="13482"/>
                    <a:pt x="7904" y="12818"/>
                  </a:cubicBezTo>
                  <a:lnTo>
                    <a:pt x="7904" y="1154"/>
                  </a:lnTo>
                  <a:cubicBezTo>
                    <a:pt x="7904" y="548"/>
                    <a:pt x="8385" y="38"/>
                    <a:pt x="899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6046;p96">
              <a:extLst>
                <a:ext uri="{FF2B5EF4-FFF2-40B4-BE49-F238E27FC236}">
                  <a16:creationId xmlns:a16="http://schemas.microsoft.com/office/drawing/2014/main" id="{8EA8B066-19E9-4733-BF32-C26F15B80A14}"/>
                </a:ext>
              </a:extLst>
            </p:cNvPr>
            <p:cNvSpPr/>
            <p:nvPr/>
          </p:nvSpPr>
          <p:spPr>
            <a:xfrm>
              <a:off x="3830241" y="1499997"/>
              <a:ext cx="61098" cy="87204"/>
            </a:xfrm>
            <a:custGeom>
              <a:avLst/>
              <a:gdLst/>
              <a:ahLst/>
              <a:cxnLst/>
              <a:rect l="l" t="t" r="r" b="b"/>
              <a:pathLst>
                <a:path w="2338" h="3337" extrusionOk="0">
                  <a:moveTo>
                    <a:pt x="1164" y="0"/>
                  </a:moveTo>
                  <a:cubicBezTo>
                    <a:pt x="520" y="0"/>
                    <a:pt x="0" y="519"/>
                    <a:pt x="0" y="1164"/>
                  </a:cubicBezTo>
                  <a:lnTo>
                    <a:pt x="0" y="3337"/>
                  </a:lnTo>
                  <a:lnTo>
                    <a:pt x="1616" y="3337"/>
                  </a:lnTo>
                  <a:cubicBezTo>
                    <a:pt x="2010" y="3337"/>
                    <a:pt x="2337" y="3010"/>
                    <a:pt x="2337" y="2616"/>
                  </a:cubicBezTo>
                  <a:lnTo>
                    <a:pt x="2337" y="1164"/>
                  </a:lnTo>
                  <a:cubicBezTo>
                    <a:pt x="2337" y="519"/>
                    <a:pt x="1818" y="0"/>
                    <a:pt x="1174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6047;p96">
              <a:extLst>
                <a:ext uri="{FF2B5EF4-FFF2-40B4-BE49-F238E27FC236}">
                  <a16:creationId xmlns:a16="http://schemas.microsoft.com/office/drawing/2014/main" id="{9BCA23F8-BC43-4B64-8586-99B2EC583BC5}"/>
                </a:ext>
              </a:extLst>
            </p:cNvPr>
            <p:cNvSpPr/>
            <p:nvPr/>
          </p:nvSpPr>
          <p:spPr>
            <a:xfrm>
              <a:off x="3564866" y="1779431"/>
              <a:ext cx="230724" cy="87204"/>
            </a:xfrm>
            <a:custGeom>
              <a:avLst/>
              <a:gdLst/>
              <a:ahLst/>
              <a:cxnLst/>
              <a:rect l="l" t="t" r="r" b="b"/>
              <a:pathLst>
                <a:path w="8829" h="3337" extrusionOk="0">
                  <a:moveTo>
                    <a:pt x="722" y="0"/>
                  </a:moveTo>
                  <a:cubicBezTo>
                    <a:pt x="318" y="0"/>
                    <a:pt x="1" y="317"/>
                    <a:pt x="1" y="721"/>
                  </a:cubicBezTo>
                  <a:lnTo>
                    <a:pt x="1" y="2173"/>
                  </a:lnTo>
                  <a:cubicBezTo>
                    <a:pt x="1" y="2241"/>
                    <a:pt x="1" y="2317"/>
                    <a:pt x="20" y="2394"/>
                  </a:cubicBezTo>
                  <a:cubicBezTo>
                    <a:pt x="126" y="2933"/>
                    <a:pt x="607" y="3327"/>
                    <a:pt x="1155" y="3337"/>
                  </a:cubicBezTo>
                  <a:lnTo>
                    <a:pt x="8828" y="3337"/>
                  </a:lnTo>
                  <a:lnTo>
                    <a:pt x="8828" y="3327"/>
                  </a:lnTo>
                  <a:cubicBezTo>
                    <a:pt x="8328" y="3260"/>
                    <a:pt x="7925" y="2885"/>
                    <a:pt x="7828" y="2385"/>
                  </a:cubicBezTo>
                  <a:cubicBezTo>
                    <a:pt x="7819" y="2317"/>
                    <a:pt x="7809" y="2241"/>
                    <a:pt x="7809" y="2173"/>
                  </a:cubicBezTo>
                  <a:lnTo>
                    <a:pt x="7809" y="721"/>
                  </a:lnTo>
                  <a:cubicBezTo>
                    <a:pt x="7809" y="317"/>
                    <a:pt x="7482" y="0"/>
                    <a:pt x="7088" y="0"/>
                  </a:cubicBezTo>
                  <a:close/>
                </a:path>
              </a:pathLst>
            </a:custGeom>
            <a:solidFill>
              <a:srgbClr val="D1DAE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6048;p96">
              <a:extLst>
                <a:ext uri="{FF2B5EF4-FFF2-40B4-BE49-F238E27FC236}">
                  <a16:creationId xmlns:a16="http://schemas.microsoft.com/office/drawing/2014/main" id="{222070CF-2F24-421C-89CB-CC7B2D060CC5}"/>
                </a:ext>
              </a:extLst>
            </p:cNvPr>
            <p:cNvSpPr/>
            <p:nvPr/>
          </p:nvSpPr>
          <p:spPr>
            <a:xfrm>
              <a:off x="3565389" y="1841993"/>
              <a:ext cx="230201" cy="24643"/>
            </a:xfrm>
            <a:custGeom>
              <a:avLst/>
              <a:gdLst/>
              <a:ahLst/>
              <a:cxnLst/>
              <a:rect l="l" t="t" r="r" b="b"/>
              <a:pathLst>
                <a:path w="8809" h="943" extrusionOk="0">
                  <a:moveTo>
                    <a:pt x="0" y="0"/>
                  </a:moveTo>
                  <a:cubicBezTo>
                    <a:pt x="106" y="539"/>
                    <a:pt x="587" y="933"/>
                    <a:pt x="1135" y="943"/>
                  </a:cubicBezTo>
                  <a:lnTo>
                    <a:pt x="8808" y="943"/>
                  </a:lnTo>
                  <a:lnTo>
                    <a:pt x="8808" y="933"/>
                  </a:lnTo>
                  <a:cubicBezTo>
                    <a:pt x="8308" y="866"/>
                    <a:pt x="7905" y="491"/>
                    <a:pt x="7818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6049;p96">
              <a:extLst>
                <a:ext uri="{FF2B5EF4-FFF2-40B4-BE49-F238E27FC236}">
                  <a16:creationId xmlns:a16="http://schemas.microsoft.com/office/drawing/2014/main" id="{B1B93279-5328-4BAA-B2F7-59E8CDE3162F}"/>
                </a:ext>
              </a:extLst>
            </p:cNvPr>
            <p:cNvSpPr/>
            <p:nvPr/>
          </p:nvSpPr>
          <p:spPr>
            <a:xfrm>
              <a:off x="3635659" y="1593708"/>
              <a:ext cx="153737" cy="11368"/>
            </a:xfrm>
            <a:custGeom>
              <a:avLst/>
              <a:gdLst/>
              <a:ahLst/>
              <a:cxnLst/>
              <a:rect l="l" t="t" r="r" b="b"/>
              <a:pathLst>
                <a:path w="5883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3"/>
                  </a:cubicBezTo>
                  <a:lnTo>
                    <a:pt x="5581" y="433"/>
                  </a:lnTo>
                  <a:cubicBezTo>
                    <a:pt x="5587" y="434"/>
                    <a:pt x="5593" y="434"/>
                    <a:pt x="5599" y="434"/>
                  </a:cubicBezTo>
                  <a:cubicBezTo>
                    <a:pt x="5883" y="434"/>
                    <a:pt x="5883" y="0"/>
                    <a:pt x="5599" y="0"/>
                  </a:cubicBezTo>
                  <a:cubicBezTo>
                    <a:pt x="5593" y="0"/>
                    <a:pt x="5587" y="0"/>
                    <a:pt x="5581" y="1"/>
                  </a:cubicBezTo>
                  <a:lnTo>
                    <a:pt x="302" y="1"/>
                  </a:lnTo>
                  <a:cubicBezTo>
                    <a:pt x="296" y="0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6050;p96">
              <a:extLst>
                <a:ext uri="{FF2B5EF4-FFF2-40B4-BE49-F238E27FC236}">
                  <a16:creationId xmlns:a16="http://schemas.microsoft.com/office/drawing/2014/main" id="{208F99AF-C14C-4301-A916-2424DE283D4F}"/>
                </a:ext>
              </a:extLst>
            </p:cNvPr>
            <p:cNvSpPr/>
            <p:nvPr/>
          </p:nvSpPr>
          <p:spPr>
            <a:xfrm>
              <a:off x="3635659" y="1639675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5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1"/>
                    <a:pt x="5581" y="2"/>
                  </a:cubicBezTo>
                  <a:lnTo>
                    <a:pt x="302" y="2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6051;p96">
              <a:extLst>
                <a:ext uri="{FF2B5EF4-FFF2-40B4-BE49-F238E27FC236}">
                  <a16:creationId xmlns:a16="http://schemas.microsoft.com/office/drawing/2014/main" id="{D2D45646-1DD9-4C43-8F09-FCC05D0B5DEC}"/>
                </a:ext>
              </a:extLst>
            </p:cNvPr>
            <p:cNvSpPr/>
            <p:nvPr/>
          </p:nvSpPr>
          <p:spPr>
            <a:xfrm>
              <a:off x="3635659" y="1685668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6052;p96">
              <a:extLst>
                <a:ext uri="{FF2B5EF4-FFF2-40B4-BE49-F238E27FC236}">
                  <a16:creationId xmlns:a16="http://schemas.microsoft.com/office/drawing/2014/main" id="{3B6102C3-7E16-42F4-B226-1CF60D040A56}"/>
                </a:ext>
              </a:extLst>
            </p:cNvPr>
            <p:cNvSpPr/>
            <p:nvPr/>
          </p:nvSpPr>
          <p:spPr>
            <a:xfrm>
              <a:off x="3635659" y="1731661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4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6" name="그림 55">
            <a:extLst>
              <a:ext uri="{FF2B5EF4-FFF2-40B4-BE49-F238E27FC236}">
                <a16:creationId xmlns:a16="http://schemas.microsoft.com/office/drawing/2014/main" id="{6E447B90-DFFB-4EEA-AA4D-910937E0D6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4101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40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ko-KR" altLang="en-US" dirty="0"/>
              <a:t>표지</a:t>
            </a:r>
            <a:endParaRPr dirty="0"/>
          </a:p>
        </p:txBody>
      </p:sp>
      <p:sp>
        <p:nvSpPr>
          <p:cNvPr id="869" name="Google Shape;869;p40">
            <a:hlinkClick r:id="rId3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2" name="Google Shape;872;p40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873" name="Google Shape;873;p40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874" name="Google Shape;874;p40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875" name="Google Shape;875;p40">
            <a:hlinkClick r:id="rId4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40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40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0" name="그림 109">
            <a:extLst>
              <a:ext uri="{FF2B5EF4-FFF2-40B4-BE49-F238E27FC236}">
                <a16:creationId xmlns:a16="http://schemas.microsoft.com/office/drawing/2014/main" id="{398DFFEC-A4FF-4630-8C42-E7A6E2FCBD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A739078F-FB4E-4300-9238-456E6F3741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2301" y="1110765"/>
            <a:ext cx="2661624" cy="3704094"/>
          </a:xfrm>
          <a:prstGeom prst="rect">
            <a:avLst/>
          </a:prstGeom>
        </p:spPr>
      </p:pic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94910AB5-669A-4F9D-90AE-07A78E1F7652}"/>
              </a:ext>
            </a:extLst>
          </p:cNvPr>
          <p:cNvCxnSpPr>
            <a:cxnSpLocks/>
          </p:cNvCxnSpPr>
          <p:nvPr/>
        </p:nvCxnSpPr>
        <p:spPr>
          <a:xfrm>
            <a:off x="6216650" y="1422527"/>
            <a:ext cx="456844" cy="0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8DBDC057-E863-43DB-AC95-EC0BD87A1AD2}"/>
              </a:ext>
            </a:extLst>
          </p:cNvPr>
          <p:cNvSpPr/>
          <p:nvPr/>
        </p:nvSpPr>
        <p:spPr>
          <a:xfrm>
            <a:off x="6561450" y="1220153"/>
            <a:ext cx="1318114" cy="40474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담당자 확인용</a:t>
            </a:r>
            <a:b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</a:b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Wingdings" panose="05000000000000000000" pitchFamily="2" charset="2"/>
              </a:rPr>
              <a:t></a:t>
            </a: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Wingdings" panose="05000000000000000000" pitchFamily="2" charset="2"/>
              </a:rPr>
              <a:t>빈칸으로 제출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0E27012-2F26-4502-9408-8EE326EB32F0}"/>
              </a:ext>
            </a:extLst>
          </p:cNvPr>
          <p:cNvSpPr/>
          <p:nvPr/>
        </p:nvSpPr>
        <p:spPr>
          <a:xfrm>
            <a:off x="5819020" y="1263778"/>
            <a:ext cx="501650" cy="31750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A5CCF2E8-02C8-4C30-965D-A034684768F0}"/>
              </a:ext>
            </a:extLst>
          </p:cNvPr>
          <p:cNvCxnSpPr>
            <a:cxnSpLocks/>
          </p:cNvCxnSpPr>
          <p:nvPr/>
        </p:nvCxnSpPr>
        <p:spPr>
          <a:xfrm>
            <a:off x="3821328" y="1718991"/>
            <a:ext cx="705518" cy="249774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43975F27-0641-42DB-820E-84BC4CA2F61F}"/>
              </a:ext>
            </a:extLst>
          </p:cNvPr>
          <p:cNvSpPr/>
          <p:nvPr/>
        </p:nvSpPr>
        <p:spPr>
          <a:xfrm>
            <a:off x="832567" y="1334982"/>
            <a:ext cx="3333214" cy="756065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1.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실행예산액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: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신청서에 제출했던 항목별 과제지원비 예산</a:t>
            </a: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2.</a:t>
            </a:r>
            <a:r>
              <a:rPr lang="ko-KR" altLang="en-US" sz="900" dirty="0" err="1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기수령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 </a:t>
            </a:r>
            <a:r>
              <a:rPr lang="ko-KR" altLang="en-US" sz="900" dirty="0" err="1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누계액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: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이전에 집행한 금액</a:t>
            </a: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3.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금회 청구금액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: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현재 집행할 금액</a:t>
            </a: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4.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청구 후 잔액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=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실행예산액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-</a:t>
            </a:r>
            <a:r>
              <a:rPr lang="ko-KR" altLang="en-US" sz="900" dirty="0" err="1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기수령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 </a:t>
            </a:r>
            <a:r>
              <a:rPr lang="ko-KR" altLang="en-US" sz="900" dirty="0" err="1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누계액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-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금회청구금액</a:t>
            </a: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900" dirty="0">
              <a:solidFill>
                <a:srgbClr val="FFFFFF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BFF8178-2FCB-49DE-B6E4-F8F40D4B32C3}"/>
              </a:ext>
            </a:extLst>
          </p:cNvPr>
          <p:cNvSpPr/>
          <p:nvPr/>
        </p:nvSpPr>
        <p:spPr>
          <a:xfrm>
            <a:off x="4107016" y="1968765"/>
            <a:ext cx="2109634" cy="15581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387B4E3A-201C-44C2-844D-04CDF10E83D3}"/>
              </a:ext>
            </a:extLst>
          </p:cNvPr>
          <p:cNvSpPr/>
          <p:nvPr/>
        </p:nvSpPr>
        <p:spPr>
          <a:xfrm>
            <a:off x="3821328" y="2843337"/>
            <a:ext cx="2499342" cy="8945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E07EFF9D-7C3D-48F1-B78B-B30FC3CDEF5C}"/>
              </a:ext>
            </a:extLst>
          </p:cNvPr>
          <p:cNvCxnSpPr>
            <a:cxnSpLocks/>
          </p:cNvCxnSpPr>
          <p:nvPr/>
        </p:nvCxnSpPr>
        <p:spPr>
          <a:xfrm flipV="1">
            <a:off x="3339800" y="3052454"/>
            <a:ext cx="648000" cy="148712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B8D7DBE6-9E1F-41D7-A5A7-DCC187F2563B}"/>
              </a:ext>
            </a:extLst>
          </p:cNvPr>
          <p:cNvSpPr/>
          <p:nvPr/>
        </p:nvSpPr>
        <p:spPr>
          <a:xfrm>
            <a:off x="1257299" y="2692401"/>
            <a:ext cx="2366203" cy="880178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항목별로 결제한 금액에 대하여 작성</a:t>
            </a: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예시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)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사무용품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5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개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-&gt; 20,000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원에 결제</a:t>
            </a: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lvl="0" rtl="0">
              <a:spcBef>
                <a:spcPts val="0"/>
              </a:spcBef>
              <a:spcAft>
                <a:spcPts val="0"/>
              </a:spcAft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*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항목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: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사무용품비</a:t>
            </a: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lvl="0" rtl="0">
              <a:spcBef>
                <a:spcPts val="0"/>
              </a:spcBef>
              <a:spcAft>
                <a:spcPts val="0"/>
              </a:spcAft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*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산출근거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: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볼펜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1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개 외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4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개 </a:t>
            </a: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lvl="0" rtl="0">
              <a:spcBef>
                <a:spcPts val="0"/>
              </a:spcBef>
              <a:spcAft>
                <a:spcPts val="0"/>
              </a:spcAft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*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금액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: 20,000</a:t>
            </a:r>
          </a:p>
          <a:p>
            <a:pPr lvl="0" rtl="0">
              <a:spcBef>
                <a:spcPts val="0"/>
              </a:spcBef>
              <a:spcAft>
                <a:spcPts val="0"/>
              </a:spcAft>
            </a:pPr>
            <a:r>
              <a:rPr lang="ko-KR" altLang="en-US" sz="900" dirty="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rPr>
              <a:t> </a:t>
            </a:r>
            <a:endParaRPr sz="900" dirty="0">
              <a:solidFill>
                <a:srgbClr val="FFFFFF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DD69AAB4-93D1-4F41-BF01-58A419B53DC3}"/>
              </a:ext>
            </a:extLst>
          </p:cNvPr>
          <p:cNvSpPr/>
          <p:nvPr/>
        </p:nvSpPr>
        <p:spPr>
          <a:xfrm>
            <a:off x="4660182" y="4297854"/>
            <a:ext cx="851617" cy="30360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7" name="직선 연결선 46">
            <a:extLst>
              <a:ext uri="{FF2B5EF4-FFF2-40B4-BE49-F238E27FC236}">
                <a16:creationId xmlns:a16="http://schemas.microsoft.com/office/drawing/2014/main" id="{A8D2149B-F8AB-492F-9C35-39344B0BB7A7}"/>
              </a:ext>
            </a:extLst>
          </p:cNvPr>
          <p:cNvCxnSpPr>
            <a:cxnSpLocks/>
          </p:cNvCxnSpPr>
          <p:nvPr/>
        </p:nvCxnSpPr>
        <p:spPr>
          <a:xfrm flipV="1">
            <a:off x="5454650" y="4399080"/>
            <a:ext cx="476414" cy="50574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46917898-2E84-46AD-AC80-3A5029371342}"/>
              </a:ext>
            </a:extLst>
          </p:cNvPr>
          <p:cNvSpPr/>
          <p:nvPr/>
        </p:nvSpPr>
        <p:spPr>
          <a:xfrm>
            <a:off x="5819020" y="4247279"/>
            <a:ext cx="926082" cy="303602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서명 필수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8" name="Google Shape;2208;p59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2209" name="Google Shape;2209;p59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0" name="Google Shape;2210;p59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1" name="Google Shape;2211;p59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2" name="Google Shape;2212;p59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3" name="Google Shape;2213;p59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4" name="Google Shape;2214;p59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5" name="Google Shape;2215;p59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6" name="Google Shape;2216;p59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7" name="Google Shape;2217;p59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8" name="Google Shape;2218;p59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9" name="Google Shape;2219;p59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20" name="Google Shape;2220;p59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1" name="Google Shape;2221;p59"/>
          <p:cNvSpPr/>
          <p:nvPr/>
        </p:nvSpPr>
        <p:spPr>
          <a:xfrm>
            <a:off x="814279" y="538857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2" name="Google Shape;2222;p59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3" name="Google Shape;2223;p59"/>
          <p:cNvSpPr txBox="1">
            <a:spLocks noGrp="1"/>
          </p:cNvSpPr>
          <p:nvPr>
            <p:ph type="title"/>
          </p:nvPr>
        </p:nvSpPr>
        <p:spPr>
          <a:xfrm>
            <a:off x="1541575" y="585787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2400" dirty="0"/>
              <a:t>과제지원비 청구서 작성 시</a:t>
            </a:r>
            <a:r>
              <a:rPr lang="en-US" altLang="ko-KR" sz="2400" dirty="0"/>
              <a:t>, </a:t>
            </a:r>
            <a:r>
              <a:rPr lang="ko-KR" altLang="en-US" sz="2400" dirty="0"/>
              <a:t>유의사항</a:t>
            </a:r>
            <a:endParaRPr sz="2400" dirty="0"/>
          </a:p>
        </p:txBody>
      </p:sp>
      <p:sp>
        <p:nvSpPr>
          <p:cNvPr id="2224" name="Google Shape;2224;p59"/>
          <p:cNvSpPr/>
          <p:nvPr/>
        </p:nvSpPr>
        <p:spPr>
          <a:xfrm>
            <a:off x="3952800" y="1599050"/>
            <a:ext cx="1238400" cy="12384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1" name="Google Shape;2231;p59"/>
          <p:cNvSpPr txBox="1">
            <a:spLocks noGrp="1"/>
          </p:cNvSpPr>
          <p:nvPr>
            <p:ph type="subTitle" idx="1"/>
          </p:nvPr>
        </p:nvSpPr>
        <p:spPr>
          <a:xfrm>
            <a:off x="1619921" y="2864785"/>
            <a:ext cx="5904300" cy="14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ko-KR" altLang="en-US" dirty="0"/>
              <a:t>영수증 </a:t>
            </a:r>
            <a:r>
              <a:rPr lang="ko-KR" altLang="en-US" dirty="0" err="1"/>
              <a:t>첨부철</a:t>
            </a:r>
            <a:endParaRPr lang="en-US" altLang="ko-KR" dirty="0"/>
          </a:p>
        </p:txBody>
      </p:sp>
      <p:grpSp>
        <p:nvGrpSpPr>
          <p:cNvPr id="2242" name="Google Shape;2242;p59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2243" name="Google Shape;2243;p59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244" name="Google Shape;2244;p59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2245" name="Google Shape;2245;p59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6" name="Google Shape;2246;p59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7" name="Google Shape;2247;p59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8" name="Google Shape;2248;p59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16043;p96">
            <a:extLst>
              <a:ext uri="{FF2B5EF4-FFF2-40B4-BE49-F238E27FC236}">
                <a16:creationId xmlns:a16="http://schemas.microsoft.com/office/drawing/2014/main" id="{19D86F14-656B-4847-8710-37D83EDD2E8B}"/>
              </a:ext>
            </a:extLst>
          </p:cNvPr>
          <p:cNvGrpSpPr/>
          <p:nvPr/>
        </p:nvGrpSpPr>
        <p:grpSpPr>
          <a:xfrm>
            <a:off x="4286828" y="1926970"/>
            <a:ext cx="562739" cy="582602"/>
            <a:chOff x="3564866" y="1499997"/>
            <a:chExt cx="326473" cy="366639"/>
          </a:xfrm>
        </p:grpSpPr>
        <p:sp>
          <p:nvSpPr>
            <p:cNvPr id="44" name="Google Shape;16044;p96">
              <a:extLst>
                <a:ext uri="{FF2B5EF4-FFF2-40B4-BE49-F238E27FC236}">
                  <a16:creationId xmlns:a16="http://schemas.microsoft.com/office/drawing/2014/main" id="{BB700578-C368-4036-A170-E3BB82A443CC}"/>
                </a:ext>
              </a:extLst>
            </p:cNvPr>
            <p:cNvSpPr/>
            <p:nvPr/>
          </p:nvSpPr>
          <p:spPr>
            <a:xfrm>
              <a:off x="3595284" y="1499997"/>
              <a:ext cx="263389" cy="366404"/>
            </a:xfrm>
            <a:custGeom>
              <a:avLst/>
              <a:gdLst/>
              <a:ahLst/>
              <a:cxnLst/>
              <a:rect l="l" t="t" r="r" b="b"/>
              <a:pathLst>
                <a:path w="10079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7789" y="14020"/>
                  </a:lnTo>
                  <a:cubicBezTo>
                    <a:pt x="8453" y="14020"/>
                    <a:pt x="8991" y="13482"/>
                    <a:pt x="8991" y="12818"/>
                  </a:cubicBezTo>
                  <a:lnTo>
                    <a:pt x="8991" y="1154"/>
                  </a:lnTo>
                  <a:cubicBezTo>
                    <a:pt x="8991" y="548"/>
                    <a:pt x="9472" y="38"/>
                    <a:pt x="10078" y="0"/>
                  </a:cubicBezTo>
                  <a:close/>
                </a:path>
              </a:pathLst>
            </a:custGeom>
            <a:solidFill>
              <a:srgbClr val="E5EA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6045;p96">
              <a:extLst>
                <a:ext uri="{FF2B5EF4-FFF2-40B4-BE49-F238E27FC236}">
                  <a16:creationId xmlns:a16="http://schemas.microsoft.com/office/drawing/2014/main" id="{76C7557E-F566-48B0-80C4-3779A6C4237B}"/>
                </a:ext>
              </a:extLst>
            </p:cNvPr>
            <p:cNvSpPr/>
            <p:nvPr/>
          </p:nvSpPr>
          <p:spPr>
            <a:xfrm>
              <a:off x="3623690" y="1499997"/>
              <a:ext cx="234983" cy="366404"/>
            </a:xfrm>
            <a:custGeom>
              <a:avLst/>
              <a:gdLst/>
              <a:ahLst/>
              <a:cxnLst/>
              <a:rect l="l" t="t" r="r" b="b"/>
              <a:pathLst>
                <a:path w="8992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6702" y="14020"/>
                  </a:lnTo>
                  <a:cubicBezTo>
                    <a:pt x="7366" y="14020"/>
                    <a:pt x="7904" y="13482"/>
                    <a:pt x="7904" y="12818"/>
                  </a:cubicBezTo>
                  <a:lnTo>
                    <a:pt x="7904" y="1154"/>
                  </a:lnTo>
                  <a:cubicBezTo>
                    <a:pt x="7904" y="548"/>
                    <a:pt x="8385" y="38"/>
                    <a:pt x="899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6046;p96">
              <a:extLst>
                <a:ext uri="{FF2B5EF4-FFF2-40B4-BE49-F238E27FC236}">
                  <a16:creationId xmlns:a16="http://schemas.microsoft.com/office/drawing/2014/main" id="{8EA8B066-19E9-4733-BF32-C26F15B80A14}"/>
                </a:ext>
              </a:extLst>
            </p:cNvPr>
            <p:cNvSpPr/>
            <p:nvPr/>
          </p:nvSpPr>
          <p:spPr>
            <a:xfrm>
              <a:off x="3830241" y="1499997"/>
              <a:ext cx="61098" cy="87204"/>
            </a:xfrm>
            <a:custGeom>
              <a:avLst/>
              <a:gdLst/>
              <a:ahLst/>
              <a:cxnLst/>
              <a:rect l="l" t="t" r="r" b="b"/>
              <a:pathLst>
                <a:path w="2338" h="3337" extrusionOk="0">
                  <a:moveTo>
                    <a:pt x="1164" y="0"/>
                  </a:moveTo>
                  <a:cubicBezTo>
                    <a:pt x="520" y="0"/>
                    <a:pt x="0" y="519"/>
                    <a:pt x="0" y="1164"/>
                  </a:cubicBezTo>
                  <a:lnTo>
                    <a:pt x="0" y="3337"/>
                  </a:lnTo>
                  <a:lnTo>
                    <a:pt x="1616" y="3337"/>
                  </a:lnTo>
                  <a:cubicBezTo>
                    <a:pt x="2010" y="3337"/>
                    <a:pt x="2337" y="3010"/>
                    <a:pt x="2337" y="2616"/>
                  </a:cubicBezTo>
                  <a:lnTo>
                    <a:pt x="2337" y="1164"/>
                  </a:lnTo>
                  <a:cubicBezTo>
                    <a:pt x="2337" y="519"/>
                    <a:pt x="1818" y="0"/>
                    <a:pt x="1174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6047;p96">
              <a:extLst>
                <a:ext uri="{FF2B5EF4-FFF2-40B4-BE49-F238E27FC236}">
                  <a16:creationId xmlns:a16="http://schemas.microsoft.com/office/drawing/2014/main" id="{9BCA23F8-BC43-4B64-8586-99B2EC583BC5}"/>
                </a:ext>
              </a:extLst>
            </p:cNvPr>
            <p:cNvSpPr/>
            <p:nvPr/>
          </p:nvSpPr>
          <p:spPr>
            <a:xfrm>
              <a:off x="3564866" y="1779431"/>
              <a:ext cx="230724" cy="87204"/>
            </a:xfrm>
            <a:custGeom>
              <a:avLst/>
              <a:gdLst/>
              <a:ahLst/>
              <a:cxnLst/>
              <a:rect l="l" t="t" r="r" b="b"/>
              <a:pathLst>
                <a:path w="8829" h="3337" extrusionOk="0">
                  <a:moveTo>
                    <a:pt x="722" y="0"/>
                  </a:moveTo>
                  <a:cubicBezTo>
                    <a:pt x="318" y="0"/>
                    <a:pt x="1" y="317"/>
                    <a:pt x="1" y="721"/>
                  </a:cubicBezTo>
                  <a:lnTo>
                    <a:pt x="1" y="2173"/>
                  </a:lnTo>
                  <a:cubicBezTo>
                    <a:pt x="1" y="2241"/>
                    <a:pt x="1" y="2317"/>
                    <a:pt x="20" y="2394"/>
                  </a:cubicBezTo>
                  <a:cubicBezTo>
                    <a:pt x="126" y="2933"/>
                    <a:pt x="607" y="3327"/>
                    <a:pt x="1155" y="3337"/>
                  </a:cubicBezTo>
                  <a:lnTo>
                    <a:pt x="8828" y="3337"/>
                  </a:lnTo>
                  <a:lnTo>
                    <a:pt x="8828" y="3327"/>
                  </a:lnTo>
                  <a:cubicBezTo>
                    <a:pt x="8328" y="3260"/>
                    <a:pt x="7925" y="2885"/>
                    <a:pt x="7828" y="2385"/>
                  </a:cubicBezTo>
                  <a:cubicBezTo>
                    <a:pt x="7819" y="2317"/>
                    <a:pt x="7809" y="2241"/>
                    <a:pt x="7809" y="2173"/>
                  </a:cubicBezTo>
                  <a:lnTo>
                    <a:pt x="7809" y="721"/>
                  </a:lnTo>
                  <a:cubicBezTo>
                    <a:pt x="7809" y="317"/>
                    <a:pt x="7482" y="0"/>
                    <a:pt x="7088" y="0"/>
                  </a:cubicBezTo>
                  <a:close/>
                </a:path>
              </a:pathLst>
            </a:custGeom>
            <a:solidFill>
              <a:srgbClr val="D1DAE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6048;p96">
              <a:extLst>
                <a:ext uri="{FF2B5EF4-FFF2-40B4-BE49-F238E27FC236}">
                  <a16:creationId xmlns:a16="http://schemas.microsoft.com/office/drawing/2014/main" id="{222070CF-2F24-421C-89CB-CC7B2D060CC5}"/>
                </a:ext>
              </a:extLst>
            </p:cNvPr>
            <p:cNvSpPr/>
            <p:nvPr/>
          </p:nvSpPr>
          <p:spPr>
            <a:xfrm>
              <a:off x="3565389" y="1841993"/>
              <a:ext cx="230201" cy="24643"/>
            </a:xfrm>
            <a:custGeom>
              <a:avLst/>
              <a:gdLst/>
              <a:ahLst/>
              <a:cxnLst/>
              <a:rect l="l" t="t" r="r" b="b"/>
              <a:pathLst>
                <a:path w="8809" h="943" extrusionOk="0">
                  <a:moveTo>
                    <a:pt x="0" y="0"/>
                  </a:moveTo>
                  <a:cubicBezTo>
                    <a:pt x="106" y="539"/>
                    <a:pt x="587" y="933"/>
                    <a:pt x="1135" y="943"/>
                  </a:cubicBezTo>
                  <a:lnTo>
                    <a:pt x="8808" y="943"/>
                  </a:lnTo>
                  <a:lnTo>
                    <a:pt x="8808" y="933"/>
                  </a:lnTo>
                  <a:cubicBezTo>
                    <a:pt x="8308" y="866"/>
                    <a:pt x="7905" y="491"/>
                    <a:pt x="7818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6049;p96">
              <a:extLst>
                <a:ext uri="{FF2B5EF4-FFF2-40B4-BE49-F238E27FC236}">
                  <a16:creationId xmlns:a16="http://schemas.microsoft.com/office/drawing/2014/main" id="{B1B93279-5328-4BAA-B2F7-59E8CDE3162F}"/>
                </a:ext>
              </a:extLst>
            </p:cNvPr>
            <p:cNvSpPr/>
            <p:nvPr/>
          </p:nvSpPr>
          <p:spPr>
            <a:xfrm>
              <a:off x="3635659" y="1593708"/>
              <a:ext cx="153737" cy="11368"/>
            </a:xfrm>
            <a:custGeom>
              <a:avLst/>
              <a:gdLst/>
              <a:ahLst/>
              <a:cxnLst/>
              <a:rect l="l" t="t" r="r" b="b"/>
              <a:pathLst>
                <a:path w="5883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3"/>
                  </a:cubicBezTo>
                  <a:lnTo>
                    <a:pt x="5581" y="433"/>
                  </a:lnTo>
                  <a:cubicBezTo>
                    <a:pt x="5587" y="434"/>
                    <a:pt x="5593" y="434"/>
                    <a:pt x="5599" y="434"/>
                  </a:cubicBezTo>
                  <a:cubicBezTo>
                    <a:pt x="5883" y="434"/>
                    <a:pt x="5883" y="0"/>
                    <a:pt x="5599" y="0"/>
                  </a:cubicBezTo>
                  <a:cubicBezTo>
                    <a:pt x="5593" y="0"/>
                    <a:pt x="5587" y="0"/>
                    <a:pt x="5581" y="1"/>
                  </a:cubicBezTo>
                  <a:lnTo>
                    <a:pt x="302" y="1"/>
                  </a:lnTo>
                  <a:cubicBezTo>
                    <a:pt x="296" y="0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6050;p96">
              <a:extLst>
                <a:ext uri="{FF2B5EF4-FFF2-40B4-BE49-F238E27FC236}">
                  <a16:creationId xmlns:a16="http://schemas.microsoft.com/office/drawing/2014/main" id="{208F99AF-C14C-4301-A916-2424DE283D4F}"/>
                </a:ext>
              </a:extLst>
            </p:cNvPr>
            <p:cNvSpPr/>
            <p:nvPr/>
          </p:nvSpPr>
          <p:spPr>
            <a:xfrm>
              <a:off x="3635659" y="1639675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5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1"/>
                    <a:pt x="5581" y="2"/>
                  </a:cubicBezTo>
                  <a:lnTo>
                    <a:pt x="302" y="2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6051;p96">
              <a:extLst>
                <a:ext uri="{FF2B5EF4-FFF2-40B4-BE49-F238E27FC236}">
                  <a16:creationId xmlns:a16="http://schemas.microsoft.com/office/drawing/2014/main" id="{D2D45646-1DD9-4C43-8F09-FCC05D0B5DEC}"/>
                </a:ext>
              </a:extLst>
            </p:cNvPr>
            <p:cNvSpPr/>
            <p:nvPr/>
          </p:nvSpPr>
          <p:spPr>
            <a:xfrm>
              <a:off x="3635659" y="1685668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6052;p96">
              <a:extLst>
                <a:ext uri="{FF2B5EF4-FFF2-40B4-BE49-F238E27FC236}">
                  <a16:creationId xmlns:a16="http://schemas.microsoft.com/office/drawing/2014/main" id="{3B6102C3-7E16-42F4-B226-1CF60D040A56}"/>
                </a:ext>
              </a:extLst>
            </p:cNvPr>
            <p:cNvSpPr/>
            <p:nvPr/>
          </p:nvSpPr>
          <p:spPr>
            <a:xfrm>
              <a:off x="3635659" y="1731661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4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6" name="그림 55">
            <a:extLst>
              <a:ext uri="{FF2B5EF4-FFF2-40B4-BE49-F238E27FC236}">
                <a16:creationId xmlns:a16="http://schemas.microsoft.com/office/drawing/2014/main" id="{6E447B90-DFFB-4EEA-AA4D-910937E0D6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397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40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ko-KR" altLang="en-US" dirty="0"/>
              <a:t>영수증 </a:t>
            </a:r>
            <a:r>
              <a:rPr lang="ko-KR" altLang="en-US" dirty="0" err="1"/>
              <a:t>첨부철</a:t>
            </a:r>
            <a:endParaRPr dirty="0"/>
          </a:p>
        </p:txBody>
      </p:sp>
      <p:sp>
        <p:nvSpPr>
          <p:cNvPr id="869" name="Google Shape;869;p40">
            <a:hlinkClick r:id="rId3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2" name="Google Shape;872;p40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873" name="Google Shape;873;p40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874" name="Google Shape;874;p40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875" name="Google Shape;875;p40">
            <a:hlinkClick r:id="rId4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40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40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3991;p69">
            <a:extLst>
              <a:ext uri="{FF2B5EF4-FFF2-40B4-BE49-F238E27FC236}">
                <a16:creationId xmlns:a16="http://schemas.microsoft.com/office/drawing/2014/main" id="{DB046B44-C6AB-43A8-B07B-53B75CADB83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86442" y="1307504"/>
            <a:ext cx="6653652" cy="55054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0" indent="0">
              <a:buClr>
                <a:srgbClr val="FBBC05"/>
              </a:buClr>
              <a:buSzPts val="1600"/>
            </a:pPr>
            <a:endParaRPr lang="en-US" altLang="ko-KR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오프라인 결제 시</a:t>
            </a:r>
            <a:r>
              <a:rPr lang="en-US" altLang="ko-KR" sz="1200" dirty="0"/>
              <a:t>, </a:t>
            </a:r>
            <a:r>
              <a:rPr lang="ko-KR" altLang="en-US" sz="1200" dirty="0"/>
              <a:t>한 페이지에 </a:t>
            </a:r>
            <a:r>
              <a:rPr lang="en-US" altLang="ko-KR" sz="1200" dirty="0"/>
              <a:t>1. </a:t>
            </a:r>
            <a:r>
              <a:rPr lang="ko-KR" altLang="en-US" sz="1200" dirty="0"/>
              <a:t>영수증 사진 부착</a:t>
            </a:r>
            <a:r>
              <a:rPr lang="en-US" altLang="ko-KR" sz="1200" dirty="0"/>
              <a:t>(</a:t>
            </a:r>
            <a:r>
              <a:rPr lang="ko-KR" altLang="en-US" sz="1200" dirty="0"/>
              <a:t>복사본</a:t>
            </a:r>
            <a:r>
              <a:rPr lang="en-US" altLang="ko-KR" sz="1200" dirty="0"/>
              <a:t>) 2. </a:t>
            </a:r>
            <a:r>
              <a:rPr lang="ko-KR" altLang="en-US" sz="1200" dirty="0"/>
              <a:t>영수증 부착</a:t>
            </a:r>
            <a:r>
              <a:rPr lang="en-US" altLang="ko-KR" sz="1200" dirty="0"/>
              <a:t>(</a:t>
            </a:r>
            <a:r>
              <a:rPr lang="ko-KR" altLang="en-US" sz="1200" dirty="0"/>
              <a:t>원본</a:t>
            </a:r>
            <a:r>
              <a:rPr lang="en-US" altLang="ko-KR" sz="1200" dirty="0"/>
              <a:t>)</a:t>
            </a:r>
            <a:endParaRPr lang="ko-KR" altLang="en-US" dirty="0"/>
          </a:p>
          <a:p>
            <a:pPr marL="127000" indent="0">
              <a:buClr>
                <a:srgbClr val="FBBC05"/>
              </a:buClr>
              <a:buSzPts val="1600"/>
            </a:pPr>
            <a:r>
              <a:rPr lang="en-US" altLang="ko-KR" sz="1200" dirty="0"/>
              <a:t>    ※ </a:t>
            </a:r>
            <a:r>
              <a:rPr lang="en-US" altLang="ko-KR" sz="1200" dirty="0" err="1"/>
              <a:t>영수증에</a:t>
            </a:r>
            <a:r>
              <a:rPr lang="en-US" altLang="ko-KR" sz="1200" dirty="0"/>
              <a:t> </a:t>
            </a:r>
            <a:r>
              <a:rPr lang="en-US" altLang="ko-KR" sz="1200" dirty="0" err="1"/>
              <a:t>찍힌</a:t>
            </a:r>
            <a:r>
              <a:rPr lang="en-US" altLang="ko-KR" sz="1200" dirty="0"/>
              <a:t> </a:t>
            </a:r>
            <a:r>
              <a:rPr lang="en-US" altLang="ko-KR" sz="1200" dirty="0" err="1"/>
              <a:t>글자가</a:t>
            </a:r>
            <a:r>
              <a:rPr lang="en-US" altLang="ko-KR" sz="1200" dirty="0"/>
              <a:t> 잘 </a:t>
            </a:r>
            <a:r>
              <a:rPr lang="en-US" altLang="ko-KR" sz="1200" dirty="0" err="1"/>
              <a:t>보이도록</a:t>
            </a:r>
            <a:r>
              <a:rPr lang="en-US" altLang="ko-KR" sz="1200" dirty="0"/>
              <a:t> </a:t>
            </a:r>
            <a:r>
              <a:rPr lang="en-US" altLang="ko-KR" sz="1200" dirty="0" err="1"/>
              <a:t>사진</a:t>
            </a:r>
            <a:r>
              <a:rPr lang="en-US" altLang="ko-KR" sz="1200" dirty="0"/>
              <a:t> </a:t>
            </a:r>
            <a:r>
              <a:rPr lang="en-US" altLang="ko-KR" sz="1200" dirty="0" err="1"/>
              <a:t>첨부해야함</a:t>
            </a:r>
            <a:r>
              <a:rPr lang="en-US" altLang="ko-KR" sz="1200" dirty="0"/>
              <a:t>. </a:t>
            </a:r>
            <a:r>
              <a:rPr lang="en-US" altLang="ko-KR" sz="1200" dirty="0" err="1"/>
              <a:t>간이</a:t>
            </a:r>
            <a:r>
              <a:rPr lang="en-US" altLang="ko-KR" sz="1200" dirty="0"/>
              <a:t> </a:t>
            </a:r>
            <a:r>
              <a:rPr lang="en-US" altLang="ko-KR" sz="1200" dirty="0" err="1"/>
              <a:t>영수증은</a:t>
            </a:r>
            <a:r>
              <a:rPr lang="en-US" altLang="ko-KR" sz="1200" dirty="0"/>
              <a:t> </a:t>
            </a:r>
            <a:r>
              <a:rPr lang="en-US" altLang="ko-KR" sz="1200" dirty="0" err="1"/>
              <a:t>불가</a:t>
            </a:r>
            <a:endParaRPr lang="en-US" altLang="ko-KR" sz="1200" dirty="0"/>
          </a:p>
          <a:p>
            <a:pPr marL="127000" indent="0">
              <a:buClr>
                <a:srgbClr val="FBBC05"/>
              </a:buClr>
              <a:buSzPts val="1600"/>
            </a:pPr>
            <a:endParaRPr sz="1200" dirty="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10" name="그림 109">
            <a:extLst>
              <a:ext uri="{FF2B5EF4-FFF2-40B4-BE49-F238E27FC236}">
                <a16:creationId xmlns:a16="http://schemas.microsoft.com/office/drawing/2014/main" id="{398DFFEC-A4FF-4630-8C42-E7A6E2FCBD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B12352FD-3BAE-44D0-BE0B-60F55EA7FE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90145" y="1848933"/>
            <a:ext cx="2029605" cy="290884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2CC9A535-4066-4D48-9919-B38E550E644E}"/>
              </a:ext>
            </a:extLst>
          </p:cNvPr>
          <p:cNvSpPr/>
          <p:nvPr/>
        </p:nvSpPr>
        <p:spPr>
          <a:xfrm>
            <a:off x="5353050" y="2330450"/>
            <a:ext cx="156769" cy="690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7DEFF7-155E-4928-90E8-5E683965568D}"/>
              </a:ext>
            </a:extLst>
          </p:cNvPr>
          <p:cNvSpPr txBox="1"/>
          <p:nvPr/>
        </p:nvSpPr>
        <p:spPr>
          <a:xfrm>
            <a:off x="3912334" y="2571750"/>
            <a:ext cx="15575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             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                 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                     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                    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                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                     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endParaRPr lang="ko-KR" altLang="en-US" sz="900" dirty="0">
              <a:solidFill>
                <a:schemeClr val="bg2">
                  <a:lumMod val="75000"/>
                </a:schemeClr>
              </a:solidFill>
            </a:endParaRPr>
          </a:p>
          <a:p>
            <a:endParaRPr lang="ko-KR" altLang="en-US" sz="9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15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AEF2A5E6-9E57-499F-A7F4-ED75314D5652}"/>
              </a:ext>
            </a:extLst>
          </p:cNvPr>
          <p:cNvSpPr/>
          <p:nvPr/>
        </p:nvSpPr>
        <p:spPr>
          <a:xfrm>
            <a:off x="1383243" y="4410221"/>
            <a:ext cx="1731476" cy="191234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1.</a:t>
            </a:r>
            <a:r>
              <a:rPr lang="ko-KR" altLang="en-US" sz="10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영수증 사진 부착</a:t>
            </a:r>
            <a:r>
              <a:rPr lang="en-US" altLang="ko-KR" sz="10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(</a:t>
            </a:r>
            <a:r>
              <a:rPr lang="ko-KR" altLang="en-US" sz="10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복사본</a:t>
            </a:r>
            <a:r>
              <a:rPr lang="en-US" altLang="ko-KR" sz="10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)</a:t>
            </a:r>
            <a:endParaRPr sz="10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FAF8F0D0-9C0C-410A-BDA2-1E8C6B51B740}"/>
              </a:ext>
            </a:extLst>
          </p:cNvPr>
          <p:cNvCxnSpPr>
            <a:stCxn id="115" idx="0"/>
          </p:cNvCxnSpPr>
          <p:nvPr/>
        </p:nvCxnSpPr>
        <p:spPr>
          <a:xfrm flipV="1">
            <a:off x="2248981" y="3829050"/>
            <a:ext cx="1516569" cy="581171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FD380F2B-8F7A-456C-B806-DFC6841B0536}"/>
              </a:ext>
            </a:extLst>
          </p:cNvPr>
          <p:cNvCxnSpPr>
            <a:cxnSpLocks/>
          </p:cNvCxnSpPr>
          <p:nvPr/>
        </p:nvCxnSpPr>
        <p:spPr>
          <a:xfrm>
            <a:off x="5509819" y="3697328"/>
            <a:ext cx="1557589" cy="627730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E8C42547-8FF3-421E-AA7B-0D6D077B6248}"/>
              </a:ext>
            </a:extLst>
          </p:cNvPr>
          <p:cNvSpPr/>
          <p:nvPr/>
        </p:nvSpPr>
        <p:spPr>
          <a:xfrm>
            <a:off x="5989523" y="4284016"/>
            <a:ext cx="1731476" cy="191234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2. </a:t>
            </a: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영수증 부착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(</a:t>
            </a: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원본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)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</p:spTree>
    <p:extLst>
      <p:ext uri="{BB962C8B-B14F-4D97-AF65-F5344CB8AC3E}">
        <p14:creationId xmlns:p14="http://schemas.microsoft.com/office/powerpoint/2010/main" val="2477078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40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ko-KR" altLang="en-US" dirty="0"/>
              <a:t>영수증 </a:t>
            </a:r>
            <a:r>
              <a:rPr lang="ko-KR" altLang="en-US" dirty="0" err="1"/>
              <a:t>첨부철</a:t>
            </a:r>
            <a:endParaRPr dirty="0"/>
          </a:p>
        </p:txBody>
      </p:sp>
      <p:sp>
        <p:nvSpPr>
          <p:cNvPr id="869" name="Google Shape;869;p40">
            <a:hlinkClick r:id="rId3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2" name="Google Shape;872;p40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873" name="Google Shape;873;p40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874" name="Google Shape;874;p40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875" name="Google Shape;875;p40">
            <a:hlinkClick r:id="rId4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40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40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3991;p69">
            <a:extLst>
              <a:ext uri="{FF2B5EF4-FFF2-40B4-BE49-F238E27FC236}">
                <a16:creationId xmlns:a16="http://schemas.microsoft.com/office/drawing/2014/main" id="{DB046B44-C6AB-43A8-B07B-53B75CADB83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86442" y="1097809"/>
            <a:ext cx="6653652" cy="55054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0" indent="0">
              <a:buClr>
                <a:srgbClr val="FBBC05"/>
              </a:buClr>
              <a:buSzPts val="1600"/>
            </a:pPr>
            <a:endParaRPr lang="en-US" altLang="ko-KR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온라인 결제 시</a:t>
            </a:r>
            <a:r>
              <a:rPr lang="en-US" altLang="ko-KR" sz="1200" dirty="0"/>
              <a:t>, </a:t>
            </a:r>
            <a:r>
              <a:rPr lang="ko-KR" altLang="en-US" sz="1200" dirty="0"/>
              <a:t>세무상 증빙서류로 활용할 수 없는 구매 영수증은 불가</a:t>
            </a:r>
            <a:endParaRPr lang="en-US" altLang="ko-KR" sz="1200" dirty="0"/>
          </a:p>
          <a:p>
            <a:pPr marL="127000" indent="0">
              <a:buClr>
                <a:srgbClr val="FBBC05"/>
              </a:buClr>
              <a:buSzPts val="1600"/>
            </a:pPr>
            <a:endParaRPr sz="1200" dirty="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10" name="그림 109">
            <a:extLst>
              <a:ext uri="{FF2B5EF4-FFF2-40B4-BE49-F238E27FC236}">
                <a16:creationId xmlns:a16="http://schemas.microsoft.com/office/drawing/2014/main" id="{398DFFEC-A4FF-4630-8C42-E7A6E2FCBD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3B6DEF53-1345-48DB-A9B5-4B52D4C6C8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200" y="1582775"/>
            <a:ext cx="2462328" cy="3123193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2CC9A535-4066-4D48-9919-B38E550E644E}"/>
              </a:ext>
            </a:extLst>
          </p:cNvPr>
          <p:cNvSpPr/>
          <p:nvPr/>
        </p:nvSpPr>
        <p:spPr>
          <a:xfrm>
            <a:off x="2417051" y="3430737"/>
            <a:ext cx="266700" cy="12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7DEFF7-155E-4928-90E8-5E683965568D}"/>
              </a:ext>
            </a:extLst>
          </p:cNvPr>
          <p:cNvSpPr txBox="1"/>
          <p:nvPr/>
        </p:nvSpPr>
        <p:spPr>
          <a:xfrm>
            <a:off x="2255447" y="1727736"/>
            <a:ext cx="188990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                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endParaRPr lang="ko-KR" altLang="en-US" dirty="0">
              <a:solidFill>
                <a:schemeClr val="bg2">
                  <a:lumMod val="75000"/>
                </a:schemeClr>
              </a:solidFill>
            </a:endParaRPr>
          </a:p>
          <a:p>
            <a:endParaRPr lang="ko-KR" altLang="en-US" dirty="0"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33848028-27FE-42F3-9409-A452DD665DE8}"/>
              </a:ext>
            </a:extLst>
          </p:cNvPr>
          <p:cNvCxnSpPr/>
          <p:nvPr/>
        </p:nvCxnSpPr>
        <p:spPr>
          <a:xfrm>
            <a:off x="1822450" y="3733800"/>
            <a:ext cx="12827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5E8A7130-DE3F-4472-80B8-B4FD3590A445}"/>
              </a:ext>
            </a:extLst>
          </p:cNvPr>
          <p:cNvSpPr/>
          <p:nvPr/>
        </p:nvSpPr>
        <p:spPr>
          <a:xfrm>
            <a:off x="595294" y="3864017"/>
            <a:ext cx="724174" cy="21754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rPr>
              <a:t>불인정</a:t>
            </a:r>
            <a:endParaRPr sz="1100" dirty="0">
              <a:solidFill>
                <a:srgbClr val="FFFFFF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B8069A26-0377-4C5C-B5E8-FC075BB9CBDA}"/>
              </a:ext>
            </a:extLst>
          </p:cNvPr>
          <p:cNvCxnSpPr>
            <a:cxnSpLocks/>
            <a:stCxn id="22" idx="3"/>
          </p:cNvCxnSpPr>
          <p:nvPr/>
        </p:nvCxnSpPr>
        <p:spPr>
          <a:xfrm flipV="1">
            <a:off x="1319468" y="3733802"/>
            <a:ext cx="458806" cy="238990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그림 11">
            <a:extLst>
              <a:ext uri="{FF2B5EF4-FFF2-40B4-BE49-F238E27FC236}">
                <a16:creationId xmlns:a16="http://schemas.microsoft.com/office/drawing/2014/main" id="{402042D5-1002-4478-881B-21542AF919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31591" y="1582775"/>
            <a:ext cx="1787133" cy="320675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81EA21BA-A0F0-424B-A2E6-BF07CA455479}"/>
              </a:ext>
            </a:extLst>
          </p:cNvPr>
          <p:cNvSpPr txBox="1"/>
          <p:nvPr/>
        </p:nvSpPr>
        <p:spPr>
          <a:xfrm>
            <a:off x="5055844" y="1754366"/>
            <a:ext cx="188990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                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endParaRPr lang="ko-KR" altLang="en-US" dirty="0">
              <a:solidFill>
                <a:schemeClr val="bg2">
                  <a:lumMod val="75000"/>
                </a:schemeClr>
              </a:solidFill>
            </a:endParaRPr>
          </a:p>
          <a:p>
            <a:endParaRPr lang="ko-KR" altLang="en-US" dirty="0"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8F1A1D38-ECBF-4AA1-A875-AB6629A5D63B}"/>
              </a:ext>
            </a:extLst>
          </p:cNvPr>
          <p:cNvCxnSpPr>
            <a:cxnSpLocks/>
          </p:cNvCxnSpPr>
          <p:nvPr/>
        </p:nvCxnSpPr>
        <p:spPr>
          <a:xfrm>
            <a:off x="6413500" y="4705968"/>
            <a:ext cx="3175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DDD86F60-66AB-4897-80F8-FB34D2365EE3}"/>
              </a:ext>
            </a:extLst>
          </p:cNvPr>
          <p:cNvSpPr/>
          <p:nvPr/>
        </p:nvSpPr>
        <p:spPr>
          <a:xfrm>
            <a:off x="6906332" y="3453292"/>
            <a:ext cx="724174" cy="208890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rPr>
              <a:t>인정</a:t>
            </a:r>
            <a:endParaRPr sz="1100" dirty="0">
              <a:solidFill>
                <a:srgbClr val="FFFFFF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4EC0AD4B-0A8E-4DAA-9B35-4FA7844712FD}"/>
              </a:ext>
            </a:extLst>
          </p:cNvPr>
          <p:cNvCxnSpPr>
            <a:cxnSpLocks/>
            <a:stCxn id="32" idx="0"/>
          </p:cNvCxnSpPr>
          <p:nvPr/>
        </p:nvCxnSpPr>
        <p:spPr>
          <a:xfrm flipH="1" flipV="1">
            <a:off x="6735509" y="3137440"/>
            <a:ext cx="532910" cy="315852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Google Shape;3991;p69">
            <a:extLst>
              <a:ext uri="{FF2B5EF4-FFF2-40B4-BE49-F238E27FC236}">
                <a16:creationId xmlns:a16="http://schemas.microsoft.com/office/drawing/2014/main" id="{B6CC0BCE-2201-4363-8506-C72E62575D40}"/>
              </a:ext>
            </a:extLst>
          </p:cNvPr>
          <p:cNvSpPr txBox="1">
            <a:spLocks/>
          </p:cNvSpPr>
          <p:nvPr/>
        </p:nvSpPr>
        <p:spPr>
          <a:xfrm>
            <a:off x="1586442" y="1207424"/>
            <a:ext cx="6653652" cy="550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127000" indent="0">
              <a:buClr>
                <a:srgbClr val="FBBC05"/>
              </a:buClr>
              <a:buSzPts val="1600"/>
            </a:pPr>
            <a:endParaRPr lang="ko-KR" altLang="en-US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온라인 결제 시</a:t>
            </a:r>
            <a:r>
              <a:rPr lang="en-US" altLang="ko-KR" sz="1200" dirty="0"/>
              <a:t>, </a:t>
            </a:r>
            <a:r>
              <a:rPr lang="ko-KR" altLang="en-US" sz="1200" dirty="0"/>
              <a:t>영수증 이미지 파일 </a:t>
            </a:r>
            <a:r>
              <a:rPr lang="en-US" altLang="ko-KR" sz="1200" dirty="0"/>
              <a:t>1</a:t>
            </a:r>
            <a:r>
              <a:rPr lang="ko-KR" altLang="en-US" sz="1200" dirty="0"/>
              <a:t>부 첨부</a:t>
            </a:r>
            <a:r>
              <a:rPr lang="en-US" altLang="ko-KR" sz="1200" dirty="0"/>
              <a:t> </a:t>
            </a:r>
            <a:endParaRPr lang="ko-KR" altLang="en-US" sz="1200" dirty="0"/>
          </a:p>
          <a:p>
            <a:pPr indent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91496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8" name="Google Shape;2208;p59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2209" name="Google Shape;2209;p59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0" name="Google Shape;2210;p59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1" name="Google Shape;2211;p59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2" name="Google Shape;2212;p59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3" name="Google Shape;2213;p59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4" name="Google Shape;2214;p59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5" name="Google Shape;2215;p59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6" name="Google Shape;2216;p59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7" name="Google Shape;2217;p59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8" name="Google Shape;2218;p59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9" name="Google Shape;2219;p59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20" name="Google Shape;2220;p59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1" name="Google Shape;2221;p59"/>
          <p:cNvSpPr/>
          <p:nvPr/>
        </p:nvSpPr>
        <p:spPr>
          <a:xfrm>
            <a:off x="814279" y="538857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2" name="Google Shape;2222;p59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3" name="Google Shape;2223;p59"/>
          <p:cNvSpPr txBox="1">
            <a:spLocks noGrp="1"/>
          </p:cNvSpPr>
          <p:nvPr>
            <p:ph type="title"/>
          </p:nvPr>
        </p:nvSpPr>
        <p:spPr>
          <a:xfrm>
            <a:off x="1541575" y="585787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ko-KR" altLang="en-US" sz="2400" dirty="0"/>
              <a:t>과제지원비 청구서 작성 시</a:t>
            </a:r>
            <a:r>
              <a:rPr lang="en-US" altLang="ko-KR" sz="2400" dirty="0"/>
              <a:t>, </a:t>
            </a:r>
            <a:r>
              <a:rPr lang="ko-KR" altLang="en-US" sz="2400" dirty="0"/>
              <a:t>유의사항</a:t>
            </a:r>
            <a:endParaRPr sz="2400" dirty="0"/>
          </a:p>
        </p:txBody>
      </p:sp>
      <p:sp>
        <p:nvSpPr>
          <p:cNvPr id="2224" name="Google Shape;2224;p59"/>
          <p:cNvSpPr/>
          <p:nvPr/>
        </p:nvSpPr>
        <p:spPr>
          <a:xfrm>
            <a:off x="3952800" y="1599050"/>
            <a:ext cx="1238400" cy="12384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1" name="Google Shape;2231;p59"/>
          <p:cNvSpPr txBox="1">
            <a:spLocks noGrp="1"/>
          </p:cNvSpPr>
          <p:nvPr>
            <p:ph type="subTitle" idx="1"/>
          </p:nvPr>
        </p:nvSpPr>
        <p:spPr>
          <a:xfrm>
            <a:off x="1619921" y="2864785"/>
            <a:ext cx="5904300" cy="14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ko-KR" altLang="en-US" dirty="0"/>
              <a:t>거래명세서</a:t>
            </a:r>
            <a:endParaRPr lang="en-US" altLang="ko-KR" dirty="0"/>
          </a:p>
        </p:txBody>
      </p:sp>
      <p:grpSp>
        <p:nvGrpSpPr>
          <p:cNvPr id="2242" name="Google Shape;2242;p59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2243" name="Google Shape;2243;p59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244" name="Google Shape;2244;p59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2245" name="Google Shape;2245;p59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6" name="Google Shape;2246;p59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7" name="Google Shape;2247;p59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8" name="Google Shape;2248;p59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16043;p96">
            <a:extLst>
              <a:ext uri="{FF2B5EF4-FFF2-40B4-BE49-F238E27FC236}">
                <a16:creationId xmlns:a16="http://schemas.microsoft.com/office/drawing/2014/main" id="{19D86F14-656B-4847-8710-37D83EDD2E8B}"/>
              </a:ext>
            </a:extLst>
          </p:cNvPr>
          <p:cNvGrpSpPr/>
          <p:nvPr/>
        </p:nvGrpSpPr>
        <p:grpSpPr>
          <a:xfrm>
            <a:off x="4286828" y="1926970"/>
            <a:ext cx="562739" cy="582602"/>
            <a:chOff x="3564866" y="1499997"/>
            <a:chExt cx="326473" cy="366639"/>
          </a:xfrm>
        </p:grpSpPr>
        <p:sp>
          <p:nvSpPr>
            <p:cNvPr id="44" name="Google Shape;16044;p96">
              <a:extLst>
                <a:ext uri="{FF2B5EF4-FFF2-40B4-BE49-F238E27FC236}">
                  <a16:creationId xmlns:a16="http://schemas.microsoft.com/office/drawing/2014/main" id="{BB700578-C368-4036-A170-E3BB82A443CC}"/>
                </a:ext>
              </a:extLst>
            </p:cNvPr>
            <p:cNvSpPr/>
            <p:nvPr/>
          </p:nvSpPr>
          <p:spPr>
            <a:xfrm>
              <a:off x="3595284" y="1499997"/>
              <a:ext cx="263389" cy="366404"/>
            </a:xfrm>
            <a:custGeom>
              <a:avLst/>
              <a:gdLst/>
              <a:ahLst/>
              <a:cxnLst/>
              <a:rect l="l" t="t" r="r" b="b"/>
              <a:pathLst>
                <a:path w="10079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7789" y="14020"/>
                  </a:lnTo>
                  <a:cubicBezTo>
                    <a:pt x="8453" y="14020"/>
                    <a:pt x="8991" y="13482"/>
                    <a:pt x="8991" y="12818"/>
                  </a:cubicBezTo>
                  <a:lnTo>
                    <a:pt x="8991" y="1154"/>
                  </a:lnTo>
                  <a:cubicBezTo>
                    <a:pt x="8991" y="548"/>
                    <a:pt x="9472" y="38"/>
                    <a:pt x="10078" y="0"/>
                  </a:cubicBezTo>
                  <a:close/>
                </a:path>
              </a:pathLst>
            </a:custGeom>
            <a:solidFill>
              <a:srgbClr val="E5EA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6045;p96">
              <a:extLst>
                <a:ext uri="{FF2B5EF4-FFF2-40B4-BE49-F238E27FC236}">
                  <a16:creationId xmlns:a16="http://schemas.microsoft.com/office/drawing/2014/main" id="{76C7557E-F566-48B0-80C4-3779A6C4237B}"/>
                </a:ext>
              </a:extLst>
            </p:cNvPr>
            <p:cNvSpPr/>
            <p:nvPr/>
          </p:nvSpPr>
          <p:spPr>
            <a:xfrm>
              <a:off x="3623690" y="1499997"/>
              <a:ext cx="234983" cy="366404"/>
            </a:xfrm>
            <a:custGeom>
              <a:avLst/>
              <a:gdLst/>
              <a:ahLst/>
              <a:cxnLst/>
              <a:rect l="l" t="t" r="r" b="b"/>
              <a:pathLst>
                <a:path w="8992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6702" y="14020"/>
                  </a:lnTo>
                  <a:cubicBezTo>
                    <a:pt x="7366" y="14020"/>
                    <a:pt x="7904" y="13482"/>
                    <a:pt x="7904" y="12818"/>
                  </a:cubicBezTo>
                  <a:lnTo>
                    <a:pt x="7904" y="1154"/>
                  </a:lnTo>
                  <a:cubicBezTo>
                    <a:pt x="7904" y="548"/>
                    <a:pt x="8385" y="38"/>
                    <a:pt x="899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6046;p96">
              <a:extLst>
                <a:ext uri="{FF2B5EF4-FFF2-40B4-BE49-F238E27FC236}">
                  <a16:creationId xmlns:a16="http://schemas.microsoft.com/office/drawing/2014/main" id="{8EA8B066-19E9-4733-BF32-C26F15B80A14}"/>
                </a:ext>
              </a:extLst>
            </p:cNvPr>
            <p:cNvSpPr/>
            <p:nvPr/>
          </p:nvSpPr>
          <p:spPr>
            <a:xfrm>
              <a:off x="3830241" y="1499997"/>
              <a:ext cx="61098" cy="87204"/>
            </a:xfrm>
            <a:custGeom>
              <a:avLst/>
              <a:gdLst/>
              <a:ahLst/>
              <a:cxnLst/>
              <a:rect l="l" t="t" r="r" b="b"/>
              <a:pathLst>
                <a:path w="2338" h="3337" extrusionOk="0">
                  <a:moveTo>
                    <a:pt x="1164" y="0"/>
                  </a:moveTo>
                  <a:cubicBezTo>
                    <a:pt x="520" y="0"/>
                    <a:pt x="0" y="519"/>
                    <a:pt x="0" y="1164"/>
                  </a:cubicBezTo>
                  <a:lnTo>
                    <a:pt x="0" y="3337"/>
                  </a:lnTo>
                  <a:lnTo>
                    <a:pt x="1616" y="3337"/>
                  </a:lnTo>
                  <a:cubicBezTo>
                    <a:pt x="2010" y="3337"/>
                    <a:pt x="2337" y="3010"/>
                    <a:pt x="2337" y="2616"/>
                  </a:cubicBezTo>
                  <a:lnTo>
                    <a:pt x="2337" y="1164"/>
                  </a:lnTo>
                  <a:cubicBezTo>
                    <a:pt x="2337" y="519"/>
                    <a:pt x="1818" y="0"/>
                    <a:pt x="1174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6047;p96">
              <a:extLst>
                <a:ext uri="{FF2B5EF4-FFF2-40B4-BE49-F238E27FC236}">
                  <a16:creationId xmlns:a16="http://schemas.microsoft.com/office/drawing/2014/main" id="{9BCA23F8-BC43-4B64-8586-99B2EC583BC5}"/>
                </a:ext>
              </a:extLst>
            </p:cNvPr>
            <p:cNvSpPr/>
            <p:nvPr/>
          </p:nvSpPr>
          <p:spPr>
            <a:xfrm>
              <a:off x="3564866" y="1779431"/>
              <a:ext cx="230724" cy="87204"/>
            </a:xfrm>
            <a:custGeom>
              <a:avLst/>
              <a:gdLst/>
              <a:ahLst/>
              <a:cxnLst/>
              <a:rect l="l" t="t" r="r" b="b"/>
              <a:pathLst>
                <a:path w="8829" h="3337" extrusionOk="0">
                  <a:moveTo>
                    <a:pt x="722" y="0"/>
                  </a:moveTo>
                  <a:cubicBezTo>
                    <a:pt x="318" y="0"/>
                    <a:pt x="1" y="317"/>
                    <a:pt x="1" y="721"/>
                  </a:cubicBezTo>
                  <a:lnTo>
                    <a:pt x="1" y="2173"/>
                  </a:lnTo>
                  <a:cubicBezTo>
                    <a:pt x="1" y="2241"/>
                    <a:pt x="1" y="2317"/>
                    <a:pt x="20" y="2394"/>
                  </a:cubicBezTo>
                  <a:cubicBezTo>
                    <a:pt x="126" y="2933"/>
                    <a:pt x="607" y="3327"/>
                    <a:pt x="1155" y="3337"/>
                  </a:cubicBezTo>
                  <a:lnTo>
                    <a:pt x="8828" y="3337"/>
                  </a:lnTo>
                  <a:lnTo>
                    <a:pt x="8828" y="3327"/>
                  </a:lnTo>
                  <a:cubicBezTo>
                    <a:pt x="8328" y="3260"/>
                    <a:pt x="7925" y="2885"/>
                    <a:pt x="7828" y="2385"/>
                  </a:cubicBezTo>
                  <a:cubicBezTo>
                    <a:pt x="7819" y="2317"/>
                    <a:pt x="7809" y="2241"/>
                    <a:pt x="7809" y="2173"/>
                  </a:cubicBezTo>
                  <a:lnTo>
                    <a:pt x="7809" y="721"/>
                  </a:lnTo>
                  <a:cubicBezTo>
                    <a:pt x="7809" y="317"/>
                    <a:pt x="7482" y="0"/>
                    <a:pt x="7088" y="0"/>
                  </a:cubicBezTo>
                  <a:close/>
                </a:path>
              </a:pathLst>
            </a:custGeom>
            <a:solidFill>
              <a:srgbClr val="D1DAE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6048;p96">
              <a:extLst>
                <a:ext uri="{FF2B5EF4-FFF2-40B4-BE49-F238E27FC236}">
                  <a16:creationId xmlns:a16="http://schemas.microsoft.com/office/drawing/2014/main" id="{222070CF-2F24-421C-89CB-CC7B2D060CC5}"/>
                </a:ext>
              </a:extLst>
            </p:cNvPr>
            <p:cNvSpPr/>
            <p:nvPr/>
          </p:nvSpPr>
          <p:spPr>
            <a:xfrm>
              <a:off x="3565389" y="1841993"/>
              <a:ext cx="230201" cy="24643"/>
            </a:xfrm>
            <a:custGeom>
              <a:avLst/>
              <a:gdLst/>
              <a:ahLst/>
              <a:cxnLst/>
              <a:rect l="l" t="t" r="r" b="b"/>
              <a:pathLst>
                <a:path w="8809" h="943" extrusionOk="0">
                  <a:moveTo>
                    <a:pt x="0" y="0"/>
                  </a:moveTo>
                  <a:cubicBezTo>
                    <a:pt x="106" y="539"/>
                    <a:pt x="587" y="933"/>
                    <a:pt x="1135" y="943"/>
                  </a:cubicBezTo>
                  <a:lnTo>
                    <a:pt x="8808" y="943"/>
                  </a:lnTo>
                  <a:lnTo>
                    <a:pt x="8808" y="933"/>
                  </a:lnTo>
                  <a:cubicBezTo>
                    <a:pt x="8308" y="866"/>
                    <a:pt x="7905" y="491"/>
                    <a:pt x="7818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6049;p96">
              <a:extLst>
                <a:ext uri="{FF2B5EF4-FFF2-40B4-BE49-F238E27FC236}">
                  <a16:creationId xmlns:a16="http://schemas.microsoft.com/office/drawing/2014/main" id="{B1B93279-5328-4BAA-B2F7-59E8CDE3162F}"/>
                </a:ext>
              </a:extLst>
            </p:cNvPr>
            <p:cNvSpPr/>
            <p:nvPr/>
          </p:nvSpPr>
          <p:spPr>
            <a:xfrm>
              <a:off x="3635659" y="1593708"/>
              <a:ext cx="153737" cy="11368"/>
            </a:xfrm>
            <a:custGeom>
              <a:avLst/>
              <a:gdLst/>
              <a:ahLst/>
              <a:cxnLst/>
              <a:rect l="l" t="t" r="r" b="b"/>
              <a:pathLst>
                <a:path w="5883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3"/>
                  </a:cubicBezTo>
                  <a:lnTo>
                    <a:pt x="5581" y="433"/>
                  </a:lnTo>
                  <a:cubicBezTo>
                    <a:pt x="5587" y="434"/>
                    <a:pt x="5593" y="434"/>
                    <a:pt x="5599" y="434"/>
                  </a:cubicBezTo>
                  <a:cubicBezTo>
                    <a:pt x="5883" y="434"/>
                    <a:pt x="5883" y="0"/>
                    <a:pt x="5599" y="0"/>
                  </a:cubicBezTo>
                  <a:cubicBezTo>
                    <a:pt x="5593" y="0"/>
                    <a:pt x="5587" y="0"/>
                    <a:pt x="5581" y="1"/>
                  </a:cubicBezTo>
                  <a:lnTo>
                    <a:pt x="302" y="1"/>
                  </a:lnTo>
                  <a:cubicBezTo>
                    <a:pt x="296" y="0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6050;p96">
              <a:extLst>
                <a:ext uri="{FF2B5EF4-FFF2-40B4-BE49-F238E27FC236}">
                  <a16:creationId xmlns:a16="http://schemas.microsoft.com/office/drawing/2014/main" id="{208F99AF-C14C-4301-A916-2424DE283D4F}"/>
                </a:ext>
              </a:extLst>
            </p:cNvPr>
            <p:cNvSpPr/>
            <p:nvPr/>
          </p:nvSpPr>
          <p:spPr>
            <a:xfrm>
              <a:off x="3635659" y="1639675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5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1"/>
                    <a:pt x="5581" y="2"/>
                  </a:cubicBezTo>
                  <a:lnTo>
                    <a:pt x="302" y="2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6051;p96">
              <a:extLst>
                <a:ext uri="{FF2B5EF4-FFF2-40B4-BE49-F238E27FC236}">
                  <a16:creationId xmlns:a16="http://schemas.microsoft.com/office/drawing/2014/main" id="{D2D45646-1DD9-4C43-8F09-FCC05D0B5DEC}"/>
                </a:ext>
              </a:extLst>
            </p:cNvPr>
            <p:cNvSpPr/>
            <p:nvPr/>
          </p:nvSpPr>
          <p:spPr>
            <a:xfrm>
              <a:off x="3635659" y="1685668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6052;p96">
              <a:extLst>
                <a:ext uri="{FF2B5EF4-FFF2-40B4-BE49-F238E27FC236}">
                  <a16:creationId xmlns:a16="http://schemas.microsoft.com/office/drawing/2014/main" id="{3B6102C3-7E16-42F4-B226-1CF60D040A56}"/>
                </a:ext>
              </a:extLst>
            </p:cNvPr>
            <p:cNvSpPr/>
            <p:nvPr/>
          </p:nvSpPr>
          <p:spPr>
            <a:xfrm>
              <a:off x="3635659" y="1731661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4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6" name="그림 55">
            <a:extLst>
              <a:ext uri="{FF2B5EF4-FFF2-40B4-BE49-F238E27FC236}">
                <a16:creationId xmlns:a16="http://schemas.microsoft.com/office/drawing/2014/main" id="{6E447B90-DFFB-4EEA-AA4D-910937E0D6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4702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8FC89FC-E42C-4258-90E3-7AE2741F2B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3493" y="2195195"/>
            <a:ext cx="2781780" cy="2251764"/>
          </a:xfrm>
          <a:prstGeom prst="rect">
            <a:avLst/>
          </a:prstGeom>
        </p:spPr>
      </p:pic>
      <p:sp>
        <p:nvSpPr>
          <p:cNvPr id="781" name="Google Shape;781;p40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ko-KR" altLang="en-US" dirty="0"/>
              <a:t>거래명세서</a:t>
            </a:r>
            <a:endParaRPr dirty="0"/>
          </a:p>
        </p:txBody>
      </p:sp>
      <p:sp>
        <p:nvSpPr>
          <p:cNvPr id="869" name="Google Shape;869;p40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2" name="Google Shape;872;p40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873" name="Google Shape;873;p40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874" name="Google Shape;874;p40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875" name="Google Shape;875;p40">
            <a:hlinkClick r:id="rId5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40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40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3991;p69">
            <a:extLst>
              <a:ext uri="{FF2B5EF4-FFF2-40B4-BE49-F238E27FC236}">
                <a16:creationId xmlns:a16="http://schemas.microsoft.com/office/drawing/2014/main" id="{DB046B44-C6AB-43A8-B07B-53B75CADB83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41075" y="1288350"/>
            <a:ext cx="6653652" cy="55054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0" indent="0">
              <a:buClr>
                <a:srgbClr val="FBBC05"/>
              </a:buClr>
              <a:buSzPts val="1600"/>
            </a:pPr>
            <a:endParaRPr lang="en-US" altLang="ko-KR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온라인 결제 시</a:t>
            </a:r>
            <a:r>
              <a:rPr lang="en-US" altLang="ko-KR" sz="1200" dirty="0"/>
              <a:t>, </a:t>
            </a:r>
            <a:r>
              <a:rPr lang="ko-KR" altLang="en-US" sz="1200" dirty="0"/>
              <a:t>주문내역 배송완료 또는 구매확정 단어가 포함된 화면 캡쳐 후 첨부 가능</a:t>
            </a:r>
            <a:endParaRPr lang="en-US" altLang="ko-KR" sz="1200" dirty="0"/>
          </a:p>
          <a:p>
            <a:pPr marL="127000" indent="0">
              <a:buClr>
                <a:srgbClr val="FBBC05"/>
              </a:buClr>
              <a:buSzPts val="1600"/>
            </a:pPr>
            <a:r>
              <a:rPr lang="en-US" altLang="ko-KR" sz="1200" dirty="0"/>
              <a:t>      ※ </a:t>
            </a:r>
            <a:r>
              <a:rPr lang="ko-KR" altLang="en-US" sz="1200" dirty="0" err="1"/>
              <a:t>공급받는자</a:t>
            </a:r>
            <a:r>
              <a:rPr lang="ko-KR" altLang="en-US" sz="1200" dirty="0"/>
              <a:t> </a:t>
            </a:r>
            <a:r>
              <a:rPr lang="en-US" altLang="ko-KR" sz="1200" dirty="0"/>
              <a:t>: </a:t>
            </a:r>
            <a:r>
              <a:rPr lang="ko-KR" altLang="en-US" sz="1200" dirty="0"/>
              <a:t>동서대학교 산학협력단</a:t>
            </a:r>
            <a:r>
              <a:rPr lang="en-US" altLang="ko-KR" sz="1200" dirty="0"/>
              <a:t>(</a:t>
            </a:r>
            <a:r>
              <a:rPr lang="ko-KR" altLang="en-US" sz="1200" dirty="0"/>
              <a:t>학생 성명 기입 불가</a:t>
            </a:r>
            <a:r>
              <a:rPr lang="en-US" altLang="ko-KR" sz="1200" dirty="0"/>
              <a:t>)</a:t>
            </a:r>
          </a:p>
          <a:p>
            <a:pPr marL="127000" indent="0">
              <a:buClr>
                <a:srgbClr val="FBBC05"/>
              </a:buClr>
              <a:buSzPts val="1600"/>
            </a:pPr>
            <a:r>
              <a:rPr lang="en-US" altLang="ko-KR" sz="1200" dirty="0"/>
              <a:t>      ※ </a:t>
            </a:r>
            <a:r>
              <a:rPr lang="ko-KR" altLang="en-US" sz="1200" dirty="0"/>
              <a:t>인수자 서명란에 학생 서명 필수</a:t>
            </a:r>
            <a:r>
              <a:rPr lang="en-US" altLang="ko-KR" sz="1200" dirty="0"/>
              <a:t>. </a:t>
            </a:r>
            <a:r>
              <a:rPr lang="ko-KR" altLang="en-US" sz="1200" dirty="0"/>
              <a:t>원본이 </a:t>
            </a:r>
            <a:r>
              <a:rPr lang="en-US" altLang="ko-KR" sz="1200" dirty="0"/>
              <a:t>A4 </a:t>
            </a:r>
            <a:r>
              <a:rPr lang="ko-KR" altLang="en-US" sz="1200" dirty="0"/>
              <a:t>사이즈일 경우</a:t>
            </a:r>
            <a:r>
              <a:rPr lang="en-US" altLang="ko-KR" sz="1200" dirty="0"/>
              <a:t>, </a:t>
            </a:r>
            <a:r>
              <a:rPr lang="ko-KR" altLang="en-US" sz="1200" dirty="0"/>
              <a:t>서식에 붙이지 않고 원본제출</a:t>
            </a:r>
            <a:r>
              <a:rPr lang="en-US" altLang="ko-KR" sz="1200" dirty="0"/>
              <a:t>.</a:t>
            </a:r>
          </a:p>
          <a:p>
            <a:pPr marL="127000" indent="0">
              <a:buClr>
                <a:srgbClr val="FBBC05"/>
              </a:buClr>
              <a:buSzPts val="1600"/>
            </a:pPr>
            <a:r>
              <a:rPr lang="en-US" altLang="ko-KR" sz="1200" dirty="0"/>
              <a:t>      ※ </a:t>
            </a:r>
            <a:r>
              <a:rPr lang="ko-KR" altLang="en-US" sz="1200" dirty="0"/>
              <a:t>거래명세서 발급 일자 </a:t>
            </a:r>
            <a:r>
              <a:rPr lang="en-US" altLang="ko-KR" sz="1200" dirty="0"/>
              <a:t>= </a:t>
            </a:r>
            <a:r>
              <a:rPr lang="ko-KR" altLang="en-US" sz="1200" dirty="0"/>
              <a:t>영수증 결제일</a:t>
            </a:r>
            <a:endParaRPr sz="1200" dirty="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10" name="그림 109">
            <a:extLst>
              <a:ext uri="{FF2B5EF4-FFF2-40B4-BE49-F238E27FC236}">
                <a16:creationId xmlns:a16="http://schemas.microsoft.com/office/drawing/2014/main" id="{398DFFEC-A4FF-4630-8C42-E7A6E2FCBDE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512F117F-25D7-45B9-ACF4-A1D6664BB7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1285" y="1909456"/>
            <a:ext cx="1967212" cy="2814535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EE1405BA-A157-45FA-877D-104994D3D2B4}"/>
              </a:ext>
            </a:extLst>
          </p:cNvPr>
          <p:cNvSpPr txBox="1"/>
          <p:nvPr/>
        </p:nvSpPr>
        <p:spPr>
          <a:xfrm>
            <a:off x="3498592" y="2441198"/>
            <a:ext cx="18899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                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endParaRPr lang="ko-KR" altLang="en-US" sz="12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58DF9A0F-027D-49BB-ADE3-2E9145BF4359}"/>
              </a:ext>
            </a:extLst>
          </p:cNvPr>
          <p:cNvSpPr/>
          <p:nvPr/>
        </p:nvSpPr>
        <p:spPr>
          <a:xfrm>
            <a:off x="3421285" y="2287415"/>
            <a:ext cx="794374" cy="15236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D91D4D5D-9A1E-4C28-91CE-E83E083DFEAF}"/>
              </a:ext>
            </a:extLst>
          </p:cNvPr>
          <p:cNvSpPr/>
          <p:nvPr/>
        </p:nvSpPr>
        <p:spPr>
          <a:xfrm>
            <a:off x="4952329" y="4508205"/>
            <a:ext cx="235621" cy="1523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6934E64C-D1D2-42A0-99CE-9A370A70BDFA}"/>
              </a:ext>
            </a:extLst>
          </p:cNvPr>
          <p:cNvSpPr/>
          <p:nvPr/>
        </p:nvSpPr>
        <p:spPr>
          <a:xfrm>
            <a:off x="4594123" y="4508205"/>
            <a:ext cx="794374" cy="15236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DEEDA1FC-A532-47ED-93B2-EEE8B666A9A7}"/>
              </a:ext>
            </a:extLst>
          </p:cNvPr>
          <p:cNvSpPr/>
          <p:nvPr/>
        </p:nvSpPr>
        <p:spPr>
          <a:xfrm>
            <a:off x="5725718" y="4749522"/>
            <a:ext cx="858678" cy="21754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rPr>
              <a:t>서명 필수</a:t>
            </a:r>
            <a:endParaRPr sz="1100" dirty="0">
              <a:solidFill>
                <a:srgbClr val="FFFFFF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47" name="직선 연결선 46">
            <a:extLst>
              <a:ext uri="{FF2B5EF4-FFF2-40B4-BE49-F238E27FC236}">
                <a16:creationId xmlns:a16="http://schemas.microsoft.com/office/drawing/2014/main" id="{80C8D684-0BE7-4FF8-A3B3-FA9006C8A0C4}"/>
              </a:ext>
            </a:extLst>
          </p:cNvPr>
          <p:cNvCxnSpPr>
            <a:cxnSpLocks/>
          </p:cNvCxnSpPr>
          <p:nvPr/>
        </p:nvCxnSpPr>
        <p:spPr>
          <a:xfrm flipH="1" flipV="1">
            <a:off x="5289550" y="4601455"/>
            <a:ext cx="584200" cy="193100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>
            <a:extLst>
              <a:ext uri="{FF2B5EF4-FFF2-40B4-BE49-F238E27FC236}">
                <a16:creationId xmlns:a16="http://schemas.microsoft.com/office/drawing/2014/main" id="{EDA629CB-92BC-4E54-B0CB-7667C23A3E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3558" y="1951612"/>
            <a:ext cx="2222362" cy="27302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42A889A-4B0F-4E55-BDD1-C18D2D11C033}"/>
              </a:ext>
            </a:extLst>
          </p:cNvPr>
          <p:cNvSpPr txBox="1"/>
          <p:nvPr/>
        </p:nvSpPr>
        <p:spPr>
          <a:xfrm>
            <a:off x="2961549" y="3120221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또는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BD22280-58FF-446D-98F4-1F7B16EF70F3}"/>
              </a:ext>
            </a:extLst>
          </p:cNvPr>
          <p:cNvSpPr txBox="1"/>
          <p:nvPr/>
        </p:nvSpPr>
        <p:spPr>
          <a:xfrm>
            <a:off x="5345770" y="3103811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또는</a:t>
            </a:r>
          </a:p>
        </p:txBody>
      </p:sp>
      <p:sp>
        <p:nvSpPr>
          <p:cNvPr id="24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7EB69C2F-109E-4DDE-962D-3DB57B8463C6}"/>
              </a:ext>
            </a:extLst>
          </p:cNvPr>
          <p:cNvSpPr/>
          <p:nvPr/>
        </p:nvSpPr>
        <p:spPr>
          <a:xfrm>
            <a:off x="339871" y="4723991"/>
            <a:ext cx="724174" cy="21754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인정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1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4DA6E364-F942-4D00-BDD6-199741B7D6D2}"/>
              </a:ext>
            </a:extLst>
          </p:cNvPr>
          <p:cNvCxnSpPr>
            <a:cxnSpLocks/>
            <a:stCxn id="24" idx="3"/>
          </p:cNvCxnSpPr>
          <p:nvPr/>
        </p:nvCxnSpPr>
        <p:spPr>
          <a:xfrm flipV="1">
            <a:off x="1064045" y="4595633"/>
            <a:ext cx="250255" cy="237133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CED8F023-3560-4841-84F0-F1F831B69933}"/>
              </a:ext>
            </a:extLst>
          </p:cNvPr>
          <p:cNvSpPr/>
          <p:nvPr/>
        </p:nvSpPr>
        <p:spPr>
          <a:xfrm>
            <a:off x="2655254" y="4740324"/>
            <a:ext cx="724174" cy="21754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인정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2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5001A2EE-417B-4A6E-81DA-F890B3311463}"/>
              </a:ext>
            </a:extLst>
          </p:cNvPr>
          <p:cNvCxnSpPr>
            <a:cxnSpLocks/>
            <a:stCxn id="28" idx="3"/>
          </p:cNvCxnSpPr>
          <p:nvPr/>
        </p:nvCxnSpPr>
        <p:spPr>
          <a:xfrm flipV="1">
            <a:off x="3379428" y="4611966"/>
            <a:ext cx="250255" cy="237133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BF38D237-17F9-404D-AA24-3E5A938C7730}"/>
              </a:ext>
            </a:extLst>
          </p:cNvPr>
          <p:cNvSpPr/>
          <p:nvPr/>
        </p:nvSpPr>
        <p:spPr>
          <a:xfrm>
            <a:off x="7069836" y="4518220"/>
            <a:ext cx="724174" cy="21754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인정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3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3DB72BCB-86AE-47C2-9E04-6837C4CDDC92}"/>
              </a:ext>
            </a:extLst>
          </p:cNvPr>
          <p:cNvCxnSpPr>
            <a:cxnSpLocks/>
            <a:stCxn id="30" idx="3"/>
          </p:cNvCxnSpPr>
          <p:nvPr/>
        </p:nvCxnSpPr>
        <p:spPr>
          <a:xfrm flipV="1">
            <a:off x="7794010" y="4389862"/>
            <a:ext cx="250255" cy="237133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2E68091F-9468-429B-9B33-1F39741C7616}"/>
              </a:ext>
            </a:extLst>
          </p:cNvPr>
          <p:cNvSpPr/>
          <p:nvPr/>
        </p:nvSpPr>
        <p:spPr>
          <a:xfrm>
            <a:off x="1015772" y="2439783"/>
            <a:ext cx="127228" cy="129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A33A127C-2540-4FC7-B8E2-0861CF1AD5B5}"/>
              </a:ext>
            </a:extLst>
          </p:cNvPr>
          <p:cNvSpPr/>
          <p:nvPr/>
        </p:nvSpPr>
        <p:spPr>
          <a:xfrm>
            <a:off x="1043294" y="2394681"/>
            <a:ext cx="514702" cy="129063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F2B79F5E-77FC-469F-B635-6A6684DBE169}"/>
              </a:ext>
            </a:extLst>
          </p:cNvPr>
          <p:cNvSpPr/>
          <p:nvPr/>
        </p:nvSpPr>
        <p:spPr>
          <a:xfrm>
            <a:off x="2743575" y="3270251"/>
            <a:ext cx="266325" cy="15774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726FD9EB-AB84-41C8-B724-BF480F04DB8D}"/>
              </a:ext>
            </a:extLst>
          </p:cNvPr>
          <p:cNvSpPr/>
          <p:nvPr/>
        </p:nvSpPr>
        <p:spPr>
          <a:xfrm>
            <a:off x="7928402" y="2832101"/>
            <a:ext cx="266325" cy="15774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8083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8" name="Google Shape;2208;p59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2209" name="Google Shape;2209;p59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0" name="Google Shape;2210;p59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1" name="Google Shape;2211;p59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2" name="Google Shape;2212;p59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3" name="Google Shape;2213;p59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4" name="Google Shape;2214;p59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5" name="Google Shape;2215;p59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6" name="Google Shape;2216;p59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7" name="Google Shape;2217;p59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8" name="Google Shape;2218;p59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9" name="Google Shape;2219;p59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20" name="Google Shape;2220;p59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1" name="Google Shape;2221;p59"/>
          <p:cNvSpPr/>
          <p:nvPr/>
        </p:nvSpPr>
        <p:spPr>
          <a:xfrm>
            <a:off x="814279" y="538857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2" name="Google Shape;2222;p59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3" name="Google Shape;2223;p59"/>
          <p:cNvSpPr txBox="1">
            <a:spLocks noGrp="1"/>
          </p:cNvSpPr>
          <p:nvPr>
            <p:ph type="title"/>
          </p:nvPr>
        </p:nvSpPr>
        <p:spPr>
          <a:xfrm>
            <a:off x="1541575" y="585787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ko-KR" altLang="en-US" sz="2400" dirty="0"/>
              <a:t>과제지원비 청구서 작성 시</a:t>
            </a:r>
            <a:r>
              <a:rPr lang="en-US" altLang="ko-KR" sz="2400" dirty="0"/>
              <a:t>, </a:t>
            </a:r>
            <a:r>
              <a:rPr lang="ko-KR" altLang="en-US" sz="2400" dirty="0"/>
              <a:t>유의사항</a:t>
            </a:r>
            <a:endParaRPr sz="2400" dirty="0"/>
          </a:p>
        </p:txBody>
      </p:sp>
      <p:sp>
        <p:nvSpPr>
          <p:cNvPr id="2224" name="Google Shape;2224;p59"/>
          <p:cNvSpPr/>
          <p:nvPr/>
        </p:nvSpPr>
        <p:spPr>
          <a:xfrm>
            <a:off x="3952800" y="1599050"/>
            <a:ext cx="1238400" cy="12384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1" name="Google Shape;2231;p59"/>
          <p:cNvSpPr txBox="1">
            <a:spLocks noGrp="1"/>
          </p:cNvSpPr>
          <p:nvPr>
            <p:ph type="subTitle" idx="1"/>
          </p:nvPr>
        </p:nvSpPr>
        <p:spPr>
          <a:xfrm>
            <a:off x="1619921" y="2864785"/>
            <a:ext cx="5904300" cy="14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ko-KR" altLang="en-US" dirty="0"/>
              <a:t>견적서</a:t>
            </a:r>
            <a:endParaRPr lang="en-US" altLang="ko-KR" dirty="0"/>
          </a:p>
        </p:txBody>
      </p:sp>
      <p:grpSp>
        <p:nvGrpSpPr>
          <p:cNvPr id="2242" name="Google Shape;2242;p59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2243" name="Google Shape;2243;p59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244" name="Google Shape;2244;p59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2245" name="Google Shape;2245;p59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6" name="Google Shape;2246;p59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7" name="Google Shape;2247;p59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8" name="Google Shape;2248;p59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16043;p96">
            <a:extLst>
              <a:ext uri="{FF2B5EF4-FFF2-40B4-BE49-F238E27FC236}">
                <a16:creationId xmlns:a16="http://schemas.microsoft.com/office/drawing/2014/main" id="{19D86F14-656B-4847-8710-37D83EDD2E8B}"/>
              </a:ext>
            </a:extLst>
          </p:cNvPr>
          <p:cNvGrpSpPr/>
          <p:nvPr/>
        </p:nvGrpSpPr>
        <p:grpSpPr>
          <a:xfrm>
            <a:off x="4286828" y="1926970"/>
            <a:ext cx="562739" cy="582602"/>
            <a:chOff x="3564866" y="1499997"/>
            <a:chExt cx="326473" cy="366639"/>
          </a:xfrm>
        </p:grpSpPr>
        <p:sp>
          <p:nvSpPr>
            <p:cNvPr id="44" name="Google Shape;16044;p96">
              <a:extLst>
                <a:ext uri="{FF2B5EF4-FFF2-40B4-BE49-F238E27FC236}">
                  <a16:creationId xmlns:a16="http://schemas.microsoft.com/office/drawing/2014/main" id="{BB700578-C368-4036-A170-E3BB82A443CC}"/>
                </a:ext>
              </a:extLst>
            </p:cNvPr>
            <p:cNvSpPr/>
            <p:nvPr/>
          </p:nvSpPr>
          <p:spPr>
            <a:xfrm>
              <a:off x="3595284" y="1499997"/>
              <a:ext cx="263389" cy="366404"/>
            </a:xfrm>
            <a:custGeom>
              <a:avLst/>
              <a:gdLst/>
              <a:ahLst/>
              <a:cxnLst/>
              <a:rect l="l" t="t" r="r" b="b"/>
              <a:pathLst>
                <a:path w="10079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7789" y="14020"/>
                  </a:lnTo>
                  <a:cubicBezTo>
                    <a:pt x="8453" y="14020"/>
                    <a:pt x="8991" y="13482"/>
                    <a:pt x="8991" y="12818"/>
                  </a:cubicBezTo>
                  <a:lnTo>
                    <a:pt x="8991" y="1154"/>
                  </a:lnTo>
                  <a:cubicBezTo>
                    <a:pt x="8991" y="548"/>
                    <a:pt x="9472" y="38"/>
                    <a:pt x="10078" y="0"/>
                  </a:cubicBezTo>
                  <a:close/>
                </a:path>
              </a:pathLst>
            </a:custGeom>
            <a:solidFill>
              <a:srgbClr val="E5EA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6045;p96">
              <a:extLst>
                <a:ext uri="{FF2B5EF4-FFF2-40B4-BE49-F238E27FC236}">
                  <a16:creationId xmlns:a16="http://schemas.microsoft.com/office/drawing/2014/main" id="{76C7557E-F566-48B0-80C4-3779A6C4237B}"/>
                </a:ext>
              </a:extLst>
            </p:cNvPr>
            <p:cNvSpPr/>
            <p:nvPr/>
          </p:nvSpPr>
          <p:spPr>
            <a:xfrm>
              <a:off x="3623690" y="1499997"/>
              <a:ext cx="234983" cy="366404"/>
            </a:xfrm>
            <a:custGeom>
              <a:avLst/>
              <a:gdLst/>
              <a:ahLst/>
              <a:cxnLst/>
              <a:rect l="l" t="t" r="r" b="b"/>
              <a:pathLst>
                <a:path w="8992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6702" y="14020"/>
                  </a:lnTo>
                  <a:cubicBezTo>
                    <a:pt x="7366" y="14020"/>
                    <a:pt x="7904" y="13482"/>
                    <a:pt x="7904" y="12818"/>
                  </a:cubicBezTo>
                  <a:lnTo>
                    <a:pt x="7904" y="1154"/>
                  </a:lnTo>
                  <a:cubicBezTo>
                    <a:pt x="7904" y="548"/>
                    <a:pt x="8385" y="38"/>
                    <a:pt x="899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6046;p96">
              <a:extLst>
                <a:ext uri="{FF2B5EF4-FFF2-40B4-BE49-F238E27FC236}">
                  <a16:creationId xmlns:a16="http://schemas.microsoft.com/office/drawing/2014/main" id="{8EA8B066-19E9-4733-BF32-C26F15B80A14}"/>
                </a:ext>
              </a:extLst>
            </p:cNvPr>
            <p:cNvSpPr/>
            <p:nvPr/>
          </p:nvSpPr>
          <p:spPr>
            <a:xfrm>
              <a:off x="3830241" y="1499997"/>
              <a:ext cx="61098" cy="87204"/>
            </a:xfrm>
            <a:custGeom>
              <a:avLst/>
              <a:gdLst/>
              <a:ahLst/>
              <a:cxnLst/>
              <a:rect l="l" t="t" r="r" b="b"/>
              <a:pathLst>
                <a:path w="2338" h="3337" extrusionOk="0">
                  <a:moveTo>
                    <a:pt x="1164" y="0"/>
                  </a:moveTo>
                  <a:cubicBezTo>
                    <a:pt x="520" y="0"/>
                    <a:pt x="0" y="519"/>
                    <a:pt x="0" y="1164"/>
                  </a:cubicBezTo>
                  <a:lnTo>
                    <a:pt x="0" y="3337"/>
                  </a:lnTo>
                  <a:lnTo>
                    <a:pt x="1616" y="3337"/>
                  </a:lnTo>
                  <a:cubicBezTo>
                    <a:pt x="2010" y="3337"/>
                    <a:pt x="2337" y="3010"/>
                    <a:pt x="2337" y="2616"/>
                  </a:cubicBezTo>
                  <a:lnTo>
                    <a:pt x="2337" y="1164"/>
                  </a:lnTo>
                  <a:cubicBezTo>
                    <a:pt x="2337" y="519"/>
                    <a:pt x="1818" y="0"/>
                    <a:pt x="1174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6047;p96">
              <a:extLst>
                <a:ext uri="{FF2B5EF4-FFF2-40B4-BE49-F238E27FC236}">
                  <a16:creationId xmlns:a16="http://schemas.microsoft.com/office/drawing/2014/main" id="{9BCA23F8-BC43-4B64-8586-99B2EC583BC5}"/>
                </a:ext>
              </a:extLst>
            </p:cNvPr>
            <p:cNvSpPr/>
            <p:nvPr/>
          </p:nvSpPr>
          <p:spPr>
            <a:xfrm>
              <a:off x="3564866" y="1779431"/>
              <a:ext cx="230724" cy="87204"/>
            </a:xfrm>
            <a:custGeom>
              <a:avLst/>
              <a:gdLst/>
              <a:ahLst/>
              <a:cxnLst/>
              <a:rect l="l" t="t" r="r" b="b"/>
              <a:pathLst>
                <a:path w="8829" h="3337" extrusionOk="0">
                  <a:moveTo>
                    <a:pt x="722" y="0"/>
                  </a:moveTo>
                  <a:cubicBezTo>
                    <a:pt x="318" y="0"/>
                    <a:pt x="1" y="317"/>
                    <a:pt x="1" y="721"/>
                  </a:cubicBezTo>
                  <a:lnTo>
                    <a:pt x="1" y="2173"/>
                  </a:lnTo>
                  <a:cubicBezTo>
                    <a:pt x="1" y="2241"/>
                    <a:pt x="1" y="2317"/>
                    <a:pt x="20" y="2394"/>
                  </a:cubicBezTo>
                  <a:cubicBezTo>
                    <a:pt x="126" y="2933"/>
                    <a:pt x="607" y="3327"/>
                    <a:pt x="1155" y="3337"/>
                  </a:cubicBezTo>
                  <a:lnTo>
                    <a:pt x="8828" y="3337"/>
                  </a:lnTo>
                  <a:lnTo>
                    <a:pt x="8828" y="3327"/>
                  </a:lnTo>
                  <a:cubicBezTo>
                    <a:pt x="8328" y="3260"/>
                    <a:pt x="7925" y="2885"/>
                    <a:pt x="7828" y="2385"/>
                  </a:cubicBezTo>
                  <a:cubicBezTo>
                    <a:pt x="7819" y="2317"/>
                    <a:pt x="7809" y="2241"/>
                    <a:pt x="7809" y="2173"/>
                  </a:cubicBezTo>
                  <a:lnTo>
                    <a:pt x="7809" y="721"/>
                  </a:lnTo>
                  <a:cubicBezTo>
                    <a:pt x="7809" y="317"/>
                    <a:pt x="7482" y="0"/>
                    <a:pt x="7088" y="0"/>
                  </a:cubicBezTo>
                  <a:close/>
                </a:path>
              </a:pathLst>
            </a:custGeom>
            <a:solidFill>
              <a:srgbClr val="D1DAE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6048;p96">
              <a:extLst>
                <a:ext uri="{FF2B5EF4-FFF2-40B4-BE49-F238E27FC236}">
                  <a16:creationId xmlns:a16="http://schemas.microsoft.com/office/drawing/2014/main" id="{222070CF-2F24-421C-89CB-CC7B2D060CC5}"/>
                </a:ext>
              </a:extLst>
            </p:cNvPr>
            <p:cNvSpPr/>
            <p:nvPr/>
          </p:nvSpPr>
          <p:spPr>
            <a:xfrm>
              <a:off x="3565389" y="1841993"/>
              <a:ext cx="230201" cy="24643"/>
            </a:xfrm>
            <a:custGeom>
              <a:avLst/>
              <a:gdLst/>
              <a:ahLst/>
              <a:cxnLst/>
              <a:rect l="l" t="t" r="r" b="b"/>
              <a:pathLst>
                <a:path w="8809" h="943" extrusionOk="0">
                  <a:moveTo>
                    <a:pt x="0" y="0"/>
                  </a:moveTo>
                  <a:cubicBezTo>
                    <a:pt x="106" y="539"/>
                    <a:pt x="587" y="933"/>
                    <a:pt x="1135" y="943"/>
                  </a:cubicBezTo>
                  <a:lnTo>
                    <a:pt x="8808" y="943"/>
                  </a:lnTo>
                  <a:lnTo>
                    <a:pt x="8808" y="933"/>
                  </a:lnTo>
                  <a:cubicBezTo>
                    <a:pt x="8308" y="866"/>
                    <a:pt x="7905" y="491"/>
                    <a:pt x="7818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6049;p96">
              <a:extLst>
                <a:ext uri="{FF2B5EF4-FFF2-40B4-BE49-F238E27FC236}">
                  <a16:creationId xmlns:a16="http://schemas.microsoft.com/office/drawing/2014/main" id="{B1B93279-5328-4BAA-B2F7-59E8CDE3162F}"/>
                </a:ext>
              </a:extLst>
            </p:cNvPr>
            <p:cNvSpPr/>
            <p:nvPr/>
          </p:nvSpPr>
          <p:spPr>
            <a:xfrm>
              <a:off x="3635659" y="1593708"/>
              <a:ext cx="153737" cy="11368"/>
            </a:xfrm>
            <a:custGeom>
              <a:avLst/>
              <a:gdLst/>
              <a:ahLst/>
              <a:cxnLst/>
              <a:rect l="l" t="t" r="r" b="b"/>
              <a:pathLst>
                <a:path w="5883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3"/>
                  </a:cubicBezTo>
                  <a:lnTo>
                    <a:pt x="5581" y="433"/>
                  </a:lnTo>
                  <a:cubicBezTo>
                    <a:pt x="5587" y="434"/>
                    <a:pt x="5593" y="434"/>
                    <a:pt x="5599" y="434"/>
                  </a:cubicBezTo>
                  <a:cubicBezTo>
                    <a:pt x="5883" y="434"/>
                    <a:pt x="5883" y="0"/>
                    <a:pt x="5599" y="0"/>
                  </a:cubicBezTo>
                  <a:cubicBezTo>
                    <a:pt x="5593" y="0"/>
                    <a:pt x="5587" y="0"/>
                    <a:pt x="5581" y="1"/>
                  </a:cubicBezTo>
                  <a:lnTo>
                    <a:pt x="302" y="1"/>
                  </a:lnTo>
                  <a:cubicBezTo>
                    <a:pt x="296" y="0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6050;p96">
              <a:extLst>
                <a:ext uri="{FF2B5EF4-FFF2-40B4-BE49-F238E27FC236}">
                  <a16:creationId xmlns:a16="http://schemas.microsoft.com/office/drawing/2014/main" id="{208F99AF-C14C-4301-A916-2424DE283D4F}"/>
                </a:ext>
              </a:extLst>
            </p:cNvPr>
            <p:cNvSpPr/>
            <p:nvPr/>
          </p:nvSpPr>
          <p:spPr>
            <a:xfrm>
              <a:off x="3635659" y="1639675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5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1"/>
                    <a:pt x="5581" y="2"/>
                  </a:cubicBezTo>
                  <a:lnTo>
                    <a:pt x="302" y="2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6051;p96">
              <a:extLst>
                <a:ext uri="{FF2B5EF4-FFF2-40B4-BE49-F238E27FC236}">
                  <a16:creationId xmlns:a16="http://schemas.microsoft.com/office/drawing/2014/main" id="{D2D45646-1DD9-4C43-8F09-FCC05D0B5DEC}"/>
                </a:ext>
              </a:extLst>
            </p:cNvPr>
            <p:cNvSpPr/>
            <p:nvPr/>
          </p:nvSpPr>
          <p:spPr>
            <a:xfrm>
              <a:off x="3635659" y="1685668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6052;p96">
              <a:extLst>
                <a:ext uri="{FF2B5EF4-FFF2-40B4-BE49-F238E27FC236}">
                  <a16:creationId xmlns:a16="http://schemas.microsoft.com/office/drawing/2014/main" id="{3B6102C3-7E16-42F4-B226-1CF60D040A56}"/>
                </a:ext>
              </a:extLst>
            </p:cNvPr>
            <p:cNvSpPr/>
            <p:nvPr/>
          </p:nvSpPr>
          <p:spPr>
            <a:xfrm>
              <a:off x="3635659" y="1731661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4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6" name="그림 55">
            <a:extLst>
              <a:ext uri="{FF2B5EF4-FFF2-40B4-BE49-F238E27FC236}">
                <a16:creationId xmlns:a16="http://schemas.microsoft.com/office/drawing/2014/main" id="{6E447B90-DFFB-4EEA-AA4D-910937E0D6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471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40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ko-KR" altLang="en-US" dirty="0"/>
              <a:t>견적서</a:t>
            </a:r>
            <a:endParaRPr dirty="0"/>
          </a:p>
        </p:txBody>
      </p:sp>
      <p:sp>
        <p:nvSpPr>
          <p:cNvPr id="869" name="Google Shape;869;p40">
            <a:hlinkClick r:id="rId3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2" name="Google Shape;872;p40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873" name="Google Shape;873;p40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874" name="Google Shape;874;p40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875" name="Google Shape;875;p40">
            <a:hlinkClick r:id="rId4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40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40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0" name="그림 109">
            <a:extLst>
              <a:ext uri="{FF2B5EF4-FFF2-40B4-BE49-F238E27FC236}">
                <a16:creationId xmlns:a16="http://schemas.microsoft.com/office/drawing/2014/main" id="{398DFFEC-A4FF-4630-8C42-E7A6E2FCBD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sp>
        <p:nvSpPr>
          <p:cNvPr id="12" name="Google Shape;3991;p69">
            <a:extLst>
              <a:ext uri="{FF2B5EF4-FFF2-40B4-BE49-F238E27FC236}">
                <a16:creationId xmlns:a16="http://schemas.microsoft.com/office/drawing/2014/main" id="{1A9A608F-3631-4FBB-B4F3-B8516FB9637C}"/>
              </a:ext>
            </a:extLst>
          </p:cNvPr>
          <p:cNvSpPr txBox="1">
            <a:spLocks/>
          </p:cNvSpPr>
          <p:nvPr/>
        </p:nvSpPr>
        <p:spPr>
          <a:xfrm>
            <a:off x="1585525" y="1248384"/>
            <a:ext cx="6653652" cy="550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127000" indent="0">
              <a:buClr>
                <a:srgbClr val="FBBC05"/>
              </a:buClr>
              <a:buSzPts val="1600"/>
            </a:pPr>
            <a:endParaRPr lang="ko-KR" altLang="en-US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온라인 결제 시</a:t>
            </a:r>
            <a:r>
              <a:rPr lang="en-US" altLang="ko-KR" sz="1200" dirty="0"/>
              <a:t>, </a:t>
            </a:r>
            <a:r>
              <a:rPr lang="ko-KR" altLang="en-US" sz="1200" dirty="0"/>
              <a:t>장바구니 캡쳐 후 첨부 가능</a:t>
            </a:r>
          </a:p>
          <a:p>
            <a:pPr marL="127000" indent="0">
              <a:buClr>
                <a:srgbClr val="FBBC05"/>
              </a:buClr>
              <a:buSzPts val="1600"/>
            </a:pPr>
            <a:r>
              <a:rPr lang="ko-KR" altLang="en-US" sz="1200" dirty="0"/>
              <a:t>      </a:t>
            </a:r>
            <a:r>
              <a:rPr lang="en-US" altLang="ko-KR" sz="1200" dirty="0"/>
              <a:t>※ </a:t>
            </a:r>
            <a:r>
              <a:rPr lang="ko-KR" altLang="en-US" sz="1200" dirty="0" err="1"/>
              <a:t>공급받는자</a:t>
            </a:r>
            <a:r>
              <a:rPr lang="ko-KR" altLang="en-US" sz="1200" dirty="0"/>
              <a:t> </a:t>
            </a:r>
            <a:r>
              <a:rPr lang="en-US" altLang="ko-KR" sz="1200" dirty="0"/>
              <a:t>: </a:t>
            </a:r>
            <a:r>
              <a:rPr lang="ko-KR" altLang="en-US" sz="1200" dirty="0"/>
              <a:t>동서대학교 산학협력단</a:t>
            </a:r>
            <a:r>
              <a:rPr lang="en-US" altLang="ko-KR" sz="1200" dirty="0"/>
              <a:t>(</a:t>
            </a:r>
            <a:r>
              <a:rPr lang="ko-KR" altLang="en-US" sz="1200" dirty="0"/>
              <a:t>학생 성명 기입 불가</a:t>
            </a:r>
            <a:r>
              <a:rPr lang="en-US" altLang="ko-KR" sz="1200" dirty="0"/>
              <a:t>)</a:t>
            </a:r>
          </a:p>
          <a:p>
            <a:pPr marL="127000" indent="0">
              <a:buClr>
                <a:srgbClr val="FBBC05"/>
              </a:buClr>
              <a:buSzPts val="1600"/>
            </a:pPr>
            <a:r>
              <a:rPr lang="en-US" altLang="ko-KR" sz="1200" dirty="0"/>
              <a:t>      ※ </a:t>
            </a:r>
            <a:r>
              <a:rPr lang="ko-KR" altLang="en-US" sz="1200" dirty="0"/>
              <a:t>견적서 발급 일자 </a:t>
            </a:r>
            <a:r>
              <a:rPr lang="en-US" altLang="ko-KR" sz="1200" dirty="0"/>
              <a:t>= </a:t>
            </a:r>
            <a:r>
              <a:rPr lang="ko-KR" altLang="en-US" sz="1200" dirty="0"/>
              <a:t>결제일 이전 일자</a:t>
            </a:r>
          </a:p>
          <a:p>
            <a:pPr indent="0"/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0E05C9E-B24A-4E85-B29C-91911B343A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467" y="1830979"/>
            <a:ext cx="2129605" cy="277047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DAC7684-ED5E-4A2A-9A1A-367C32D48720}"/>
              </a:ext>
            </a:extLst>
          </p:cNvPr>
          <p:cNvSpPr txBox="1"/>
          <p:nvPr/>
        </p:nvSpPr>
        <p:spPr>
          <a:xfrm>
            <a:off x="2031167" y="1880136"/>
            <a:ext cx="188990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                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endParaRPr lang="ko-KR" altLang="en-US" dirty="0">
              <a:solidFill>
                <a:schemeClr val="bg2">
                  <a:lumMod val="75000"/>
                </a:schemeClr>
              </a:solidFill>
            </a:endParaRPr>
          </a:p>
          <a:p>
            <a:endParaRPr lang="ko-KR" altLang="en-US" dirty="0"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E830769C-AD4F-419C-85EE-DF07066E74AF}"/>
              </a:ext>
            </a:extLst>
          </p:cNvPr>
          <p:cNvCxnSpPr>
            <a:cxnSpLocks/>
          </p:cNvCxnSpPr>
          <p:nvPr/>
        </p:nvCxnSpPr>
        <p:spPr>
          <a:xfrm>
            <a:off x="1898650" y="2990850"/>
            <a:ext cx="4191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5E64168D-82D4-4644-9E1C-3446B29714DB}"/>
              </a:ext>
            </a:extLst>
          </p:cNvPr>
          <p:cNvSpPr/>
          <p:nvPr/>
        </p:nvSpPr>
        <p:spPr>
          <a:xfrm>
            <a:off x="817038" y="3344575"/>
            <a:ext cx="724174" cy="21754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인정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1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89C27297-E71E-4570-8303-18A4FA8EE6CD}"/>
              </a:ext>
            </a:extLst>
          </p:cNvPr>
          <p:cNvCxnSpPr>
            <a:cxnSpLocks/>
            <a:stCxn id="19" idx="3"/>
            <a:endCxn id="4" idx="1"/>
          </p:cNvCxnSpPr>
          <p:nvPr/>
        </p:nvCxnSpPr>
        <p:spPr>
          <a:xfrm flipV="1">
            <a:off x="1541212" y="3216217"/>
            <a:ext cx="250255" cy="237133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그림 6">
            <a:extLst>
              <a:ext uri="{FF2B5EF4-FFF2-40B4-BE49-F238E27FC236}">
                <a16:creationId xmlns:a16="http://schemas.microsoft.com/office/drawing/2014/main" id="{8F8F2CC5-C11D-434A-9031-4634FCA527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33922" y="1798926"/>
            <a:ext cx="2122660" cy="293730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65094134-36AB-416E-8FFA-B76509138276}"/>
              </a:ext>
            </a:extLst>
          </p:cNvPr>
          <p:cNvSpPr txBox="1"/>
          <p:nvPr/>
        </p:nvSpPr>
        <p:spPr>
          <a:xfrm>
            <a:off x="5372099" y="2287415"/>
            <a:ext cx="188990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                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endParaRPr lang="ko-KR" altLang="en-US" sz="12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3201BEA-A33A-46AF-9331-9583F187504D}"/>
              </a:ext>
            </a:extLst>
          </p:cNvPr>
          <p:cNvSpPr/>
          <p:nvPr/>
        </p:nvSpPr>
        <p:spPr>
          <a:xfrm>
            <a:off x="5244477" y="2197100"/>
            <a:ext cx="794374" cy="15236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308E4B15-EBD9-4335-A6E8-9C33123CB6FC}"/>
              </a:ext>
            </a:extLst>
          </p:cNvPr>
          <p:cNvSpPr/>
          <p:nvPr/>
        </p:nvSpPr>
        <p:spPr>
          <a:xfrm>
            <a:off x="7623400" y="3365360"/>
            <a:ext cx="724174" cy="21754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인정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2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78DC4869-E2B2-4D14-83FD-1B8C31A36939}"/>
              </a:ext>
            </a:extLst>
          </p:cNvPr>
          <p:cNvCxnSpPr>
            <a:cxnSpLocks/>
            <a:endCxn id="7" idx="3"/>
          </p:cNvCxnSpPr>
          <p:nvPr/>
        </p:nvCxnSpPr>
        <p:spPr>
          <a:xfrm flipH="1" flipV="1">
            <a:off x="7356582" y="3267578"/>
            <a:ext cx="266818" cy="195564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17C233ED-CB5E-4C5B-87E3-F03869F3A15F}"/>
              </a:ext>
            </a:extLst>
          </p:cNvPr>
          <p:cNvSpPr txBox="1"/>
          <p:nvPr/>
        </p:nvSpPr>
        <p:spPr>
          <a:xfrm>
            <a:off x="4351327" y="302700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또는</a:t>
            </a:r>
          </a:p>
        </p:txBody>
      </p:sp>
    </p:spTree>
    <p:extLst>
      <p:ext uri="{BB962C8B-B14F-4D97-AF65-F5344CB8AC3E}">
        <p14:creationId xmlns:p14="http://schemas.microsoft.com/office/powerpoint/2010/main" val="25282796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8" name="Google Shape;2208;p59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2209" name="Google Shape;2209;p59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0" name="Google Shape;2210;p59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1" name="Google Shape;2211;p59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2" name="Google Shape;2212;p59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3" name="Google Shape;2213;p59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4" name="Google Shape;2214;p59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5" name="Google Shape;2215;p59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6" name="Google Shape;2216;p59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7" name="Google Shape;2217;p59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8" name="Google Shape;2218;p59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9" name="Google Shape;2219;p59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20" name="Google Shape;2220;p59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1" name="Google Shape;2221;p59"/>
          <p:cNvSpPr/>
          <p:nvPr/>
        </p:nvSpPr>
        <p:spPr>
          <a:xfrm>
            <a:off x="814279" y="538857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2" name="Google Shape;2222;p59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3" name="Google Shape;2223;p59"/>
          <p:cNvSpPr txBox="1">
            <a:spLocks noGrp="1"/>
          </p:cNvSpPr>
          <p:nvPr>
            <p:ph type="title"/>
          </p:nvPr>
        </p:nvSpPr>
        <p:spPr>
          <a:xfrm>
            <a:off x="1541575" y="585787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ko-KR" altLang="en-US" sz="2400" dirty="0"/>
              <a:t>과제지원비 청구서 작성 시</a:t>
            </a:r>
            <a:r>
              <a:rPr lang="en-US" altLang="ko-KR" sz="2400" dirty="0"/>
              <a:t>, </a:t>
            </a:r>
            <a:r>
              <a:rPr lang="ko-KR" altLang="en-US" sz="2400" dirty="0"/>
              <a:t>유의사항</a:t>
            </a:r>
            <a:endParaRPr sz="2400" dirty="0"/>
          </a:p>
        </p:txBody>
      </p:sp>
      <p:sp>
        <p:nvSpPr>
          <p:cNvPr id="2224" name="Google Shape;2224;p59"/>
          <p:cNvSpPr/>
          <p:nvPr/>
        </p:nvSpPr>
        <p:spPr>
          <a:xfrm>
            <a:off x="3952800" y="1599050"/>
            <a:ext cx="1238400" cy="12384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1" name="Google Shape;2231;p59"/>
          <p:cNvSpPr txBox="1">
            <a:spLocks noGrp="1"/>
          </p:cNvSpPr>
          <p:nvPr>
            <p:ph type="subTitle" idx="1"/>
          </p:nvPr>
        </p:nvSpPr>
        <p:spPr>
          <a:xfrm>
            <a:off x="1619921" y="2864785"/>
            <a:ext cx="5904300" cy="14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ko-KR" altLang="en-US" sz="6000" dirty="0"/>
              <a:t>구입물품명세서</a:t>
            </a:r>
            <a:endParaRPr lang="en-US" altLang="ko-KR" sz="6000" dirty="0"/>
          </a:p>
        </p:txBody>
      </p:sp>
      <p:grpSp>
        <p:nvGrpSpPr>
          <p:cNvPr id="2242" name="Google Shape;2242;p59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2243" name="Google Shape;2243;p59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244" name="Google Shape;2244;p59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2245" name="Google Shape;2245;p59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6" name="Google Shape;2246;p59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7" name="Google Shape;2247;p59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8" name="Google Shape;2248;p59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16043;p96">
            <a:extLst>
              <a:ext uri="{FF2B5EF4-FFF2-40B4-BE49-F238E27FC236}">
                <a16:creationId xmlns:a16="http://schemas.microsoft.com/office/drawing/2014/main" id="{19D86F14-656B-4847-8710-37D83EDD2E8B}"/>
              </a:ext>
            </a:extLst>
          </p:cNvPr>
          <p:cNvGrpSpPr/>
          <p:nvPr/>
        </p:nvGrpSpPr>
        <p:grpSpPr>
          <a:xfrm>
            <a:off x="4286828" y="1926970"/>
            <a:ext cx="562739" cy="582602"/>
            <a:chOff x="3564866" y="1499997"/>
            <a:chExt cx="326473" cy="366639"/>
          </a:xfrm>
        </p:grpSpPr>
        <p:sp>
          <p:nvSpPr>
            <p:cNvPr id="44" name="Google Shape;16044;p96">
              <a:extLst>
                <a:ext uri="{FF2B5EF4-FFF2-40B4-BE49-F238E27FC236}">
                  <a16:creationId xmlns:a16="http://schemas.microsoft.com/office/drawing/2014/main" id="{BB700578-C368-4036-A170-E3BB82A443CC}"/>
                </a:ext>
              </a:extLst>
            </p:cNvPr>
            <p:cNvSpPr/>
            <p:nvPr/>
          </p:nvSpPr>
          <p:spPr>
            <a:xfrm>
              <a:off x="3595284" y="1499997"/>
              <a:ext cx="263389" cy="366404"/>
            </a:xfrm>
            <a:custGeom>
              <a:avLst/>
              <a:gdLst/>
              <a:ahLst/>
              <a:cxnLst/>
              <a:rect l="l" t="t" r="r" b="b"/>
              <a:pathLst>
                <a:path w="10079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7789" y="14020"/>
                  </a:lnTo>
                  <a:cubicBezTo>
                    <a:pt x="8453" y="14020"/>
                    <a:pt x="8991" y="13482"/>
                    <a:pt x="8991" y="12818"/>
                  </a:cubicBezTo>
                  <a:lnTo>
                    <a:pt x="8991" y="1154"/>
                  </a:lnTo>
                  <a:cubicBezTo>
                    <a:pt x="8991" y="548"/>
                    <a:pt x="9472" y="38"/>
                    <a:pt x="10078" y="0"/>
                  </a:cubicBezTo>
                  <a:close/>
                </a:path>
              </a:pathLst>
            </a:custGeom>
            <a:solidFill>
              <a:srgbClr val="E5EA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6045;p96">
              <a:extLst>
                <a:ext uri="{FF2B5EF4-FFF2-40B4-BE49-F238E27FC236}">
                  <a16:creationId xmlns:a16="http://schemas.microsoft.com/office/drawing/2014/main" id="{76C7557E-F566-48B0-80C4-3779A6C4237B}"/>
                </a:ext>
              </a:extLst>
            </p:cNvPr>
            <p:cNvSpPr/>
            <p:nvPr/>
          </p:nvSpPr>
          <p:spPr>
            <a:xfrm>
              <a:off x="3623690" y="1499997"/>
              <a:ext cx="234983" cy="366404"/>
            </a:xfrm>
            <a:custGeom>
              <a:avLst/>
              <a:gdLst/>
              <a:ahLst/>
              <a:cxnLst/>
              <a:rect l="l" t="t" r="r" b="b"/>
              <a:pathLst>
                <a:path w="8992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6702" y="14020"/>
                  </a:lnTo>
                  <a:cubicBezTo>
                    <a:pt x="7366" y="14020"/>
                    <a:pt x="7904" y="13482"/>
                    <a:pt x="7904" y="12818"/>
                  </a:cubicBezTo>
                  <a:lnTo>
                    <a:pt x="7904" y="1154"/>
                  </a:lnTo>
                  <a:cubicBezTo>
                    <a:pt x="7904" y="548"/>
                    <a:pt x="8385" y="38"/>
                    <a:pt x="899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6046;p96">
              <a:extLst>
                <a:ext uri="{FF2B5EF4-FFF2-40B4-BE49-F238E27FC236}">
                  <a16:creationId xmlns:a16="http://schemas.microsoft.com/office/drawing/2014/main" id="{8EA8B066-19E9-4733-BF32-C26F15B80A14}"/>
                </a:ext>
              </a:extLst>
            </p:cNvPr>
            <p:cNvSpPr/>
            <p:nvPr/>
          </p:nvSpPr>
          <p:spPr>
            <a:xfrm>
              <a:off x="3830241" y="1499997"/>
              <a:ext cx="61098" cy="87204"/>
            </a:xfrm>
            <a:custGeom>
              <a:avLst/>
              <a:gdLst/>
              <a:ahLst/>
              <a:cxnLst/>
              <a:rect l="l" t="t" r="r" b="b"/>
              <a:pathLst>
                <a:path w="2338" h="3337" extrusionOk="0">
                  <a:moveTo>
                    <a:pt x="1164" y="0"/>
                  </a:moveTo>
                  <a:cubicBezTo>
                    <a:pt x="520" y="0"/>
                    <a:pt x="0" y="519"/>
                    <a:pt x="0" y="1164"/>
                  </a:cubicBezTo>
                  <a:lnTo>
                    <a:pt x="0" y="3337"/>
                  </a:lnTo>
                  <a:lnTo>
                    <a:pt x="1616" y="3337"/>
                  </a:lnTo>
                  <a:cubicBezTo>
                    <a:pt x="2010" y="3337"/>
                    <a:pt x="2337" y="3010"/>
                    <a:pt x="2337" y="2616"/>
                  </a:cubicBezTo>
                  <a:lnTo>
                    <a:pt x="2337" y="1164"/>
                  </a:lnTo>
                  <a:cubicBezTo>
                    <a:pt x="2337" y="519"/>
                    <a:pt x="1818" y="0"/>
                    <a:pt x="1174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6047;p96">
              <a:extLst>
                <a:ext uri="{FF2B5EF4-FFF2-40B4-BE49-F238E27FC236}">
                  <a16:creationId xmlns:a16="http://schemas.microsoft.com/office/drawing/2014/main" id="{9BCA23F8-BC43-4B64-8586-99B2EC583BC5}"/>
                </a:ext>
              </a:extLst>
            </p:cNvPr>
            <p:cNvSpPr/>
            <p:nvPr/>
          </p:nvSpPr>
          <p:spPr>
            <a:xfrm>
              <a:off x="3564866" y="1779431"/>
              <a:ext cx="230724" cy="87204"/>
            </a:xfrm>
            <a:custGeom>
              <a:avLst/>
              <a:gdLst/>
              <a:ahLst/>
              <a:cxnLst/>
              <a:rect l="l" t="t" r="r" b="b"/>
              <a:pathLst>
                <a:path w="8829" h="3337" extrusionOk="0">
                  <a:moveTo>
                    <a:pt x="722" y="0"/>
                  </a:moveTo>
                  <a:cubicBezTo>
                    <a:pt x="318" y="0"/>
                    <a:pt x="1" y="317"/>
                    <a:pt x="1" y="721"/>
                  </a:cubicBezTo>
                  <a:lnTo>
                    <a:pt x="1" y="2173"/>
                  </a:lnTo>
                  <a:cubicBezTo>
                    <a:pt x="1" y="2241"/>
                    <a:pt x="1" y="2317"/>
                    <a:pt x="20" y="2394"/>
                  </a:cubicBezTo>
                  <a:cubicBezTo>
                    <a:pt x="126" y="2933"/>
                    <a:pt x="607" y="3327"/>
                    <a:pt x="1155" y="3337"/>
                  </a:cubicBezTo>
                  <a:lnTo>
                    <a:pt x="8828" y="3337"/>
                  </a:lnTo>
                  <a:lnTo>
                    <a:pt x="8828" y="3327"/>
                  </a:lnTo>
                  <a:cubicBezTo>
                    <a:pt x="8328" y="3260"/>
                    <a:pt x="7925" y="2885"/>
                    <a:pt x="7828" y="2385"/>
                  </a:cubicBezTo>
                  <a:cubicBezTo>
                    <a:pt x="7819" y="2317"/>
                    <a:pt x="7809" y="2241"/>
                    <a:pt x="7809" y="2173"/>
                  </a:cubicBezTo>
                  <a:lnTo>
                    <a:pt x="7809" y="721"/>
                  </a:lnTo>
                  <a:cubicBezTo>
                    <a:pt x="7809" y="317"/>
                    <a:pt x="7482" y="0"/>
                    <a:pt x="7088" y="0"/>
                  </a:cubicBezTo>
                  <a:close/>
                </a:path>
              </a:pathLst>
            </a:custGeom>
            <a:solidFill>
              <a:srgbClr val="D1DAE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6048;p96">
              <a:extLst>
                <a:ext uri="{FF2B5EF4-FFF2-40B4-BE49-F238E27FC236}">
                  <a16:creationId xmlns:a16="http://schemas.microsoft.com/office/drawing/2014/main" id="{222070CF-2F24-421C-89CB-CC7B2D060CC5}"/>
                </a:ext>
              </a:extLst>
            </p:cNvPr>
            <p:cNvSpPr/>
            <p:nvPr/>
          </p:nvSpPr>
          <p:spPr>
            <a:xfrm>
              <a:off x="3565389" y="1841993"/>
              <a:ext cx="230201" cy="24643"/>
            </a:xfrm>
            <a:custGeom>
              <a:avLst/>
              <a:gdLst/>
              <a:ahLst/>
              <a:cxnLst/>
              <a:rect l="l" t="t" r="r" b="b"/>
              <a:pathLst>
                <a:path w="8809" h="943" extrusionOk="0">
                  <a:moveTo>
                    <a:pt x="0" y="0"/>
                  </a:moveTo>
                  <a:cubicBezTo>
                    <a:pt x="106" y="539"/>
                    <a:pt x="587" y="933"/>
                    <a:pt x="1135" y="943"/>
                  </a:cubicBezTo>
                  <a:lnTo>
                    <a:pt x="8808" y="943"/>
                  </a:lnTo>
                  <a:lnTo>
                    <a:pt x="8808" y="933"/>
                  </a:lnTo>
                  <a:cubicBezTo>
                    <a:pt x="8308" y="866"/>
                    <a:pt x="7905" y="491"/>
                    <a:pt x="7818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6049;p96">
              <a:extLst>
                <a:ext uri="{FF2B5EF4-FFF2-40B4-BE49-F238E27FC236}">
                  <a16:creationId xmlns:a16="http://schemas.microsoft.com/office/drawing/2014/main" id="{B1B93279-5328-4BAA-B2F7-59E8CDE3162F}"/>
                </a:ext>
              </a:extLst>
            </p:cNvPr>
            <p:cNvSpPr/>
            <p:nvPr/>
          </p:nvSpPr>
          <p:spPr>
            <a:xfrm>
              <a:off x="3635659" y="1593708"/>
              <a:ext cx="153737" cy="11368"/>
            </a:xfrm>
            <a:custGeom>
              <a:avLst/>
              <a:gdLst/>
              <a:ahLst/>
              <a:cxnLst/>
              <a:rect l="l" t="t" r="r" b="b"/>
              <a:pathLst>
                <a:path w="5883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3"/>
                  </a:cubicBezTo>
                  <a:lnTo>
                    <a:pt x="5581" y="433"/>
                  </a:lnTo>
                  <a:cubicBezTo>
                    <a:pt x="5587" y="434"/>
                    <a:pt x="5593" y="434"/>
                    <a:pt x="5599" y="434"/>
                  </a:cubicBezTo>
                  <a:cubicBezTo>
                    <a:pt x="5883" y="434"/>
                    <a:pt x="5883" y="0"/>
                    <a:pt x="5599" y="0"/>
                  </a:cubicBezTo>
                  <a:cubicBezTo>
                    <a:pt x="5593" y="0"/>
                    <a:pt x="5587" y="0"/>
                    <a:pt x="5581" y="1"/>
                  </a:cubicBezTo>
                  <a:lnTo>
                    <a:pt x="302" y="1"/>
                  </a:lnTo>
                  <a:cubicBezTo>
                    <a:pt x="296" y="0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6050;p96">
              <a:extLst>
                <a:ext uri="{FF2B5EF4-FFF2-40B4-BE49-F238E27FC236}">
                  <a16:creationId xmlns:a16="http://schemas.microsoft.com/office/drawing/2014/main" id="{208F99AF-C14C-4301-A916-2424DE283D4F}"/>
                </a:ext>
              </a:extLst>
            </p:cNvPr>
            <p:cNvSpPr/>
            <p:nvPr/>
          </p:nvSpPr>
          <p:spPr>
            <a:xfrm>
              <a:off x="3635659" y="1639675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5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1"/>
                    <a:pt x="5581" y="2"/>
                  </a:cubicBezTo>
                  <a:lnTo>
                    <a:pt x="302" y="2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6051;p96">
              <a:extLst>
                <a:ext uri="{FF2B5EF4-FFF2-40B4-BE49-F238E27FC236}">
                  <a16:creationId xmlns:a16="http://schemas.microsoft.com/office/drawing/2014/main" id="{D2D45646-1DD9-4C43-8F09-FCC05D0B5DEC}"/>
                </a:ext>
              </a:extLst>
            </p:cNvPr>
            <p:cNvSpPr/>
            <p:nvPr/>
          </p:nvSpPr>
          <p:spPr>
            <a:xfrm>
              <a:off x="3635659" y="1685668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6052;p96">
              <a:extLst>
                <a:ext uri="{FF2B5EF4-FFF2-40B4-BE49-F238E27FC236}">
                  <a16:creationId xmlns:a16="http://schemas.microsoft.com/office/drawing/2014/main" id="{3B6102C3-7E16-42F4-B226-1CF60D040A56}"/>
                </a:ext>
              </a:extLst>
            </p:cNvPr>
            <p:cNvSpPr/>
            <p:nvPr/>
          </p:nvSpPr>
          <p:spPr>
            <a:xfrm>
              <a:off x="3635659" y="1731661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4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6" name="그림 55">
            <a:extLst>
              <a:ext uri="{FF2B5EF4-FFF2-40B4-BE49-F238E27FC236}">
                <a16:creationId xmlns:a16="http://schemas.microsoft.com/office/drawing/2014/main" id="{6E447B90-DFFB-4EEA-AA4D-910937E0D6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830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40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ko-KR" altLang="en-US" dirty="0"/>
              <a:t>구입물품명세서</a:t>
            </a:r>
            <a:endParaRPr dirty="0"/>
          </a:p>
        </p:txBody>
      </p:sp>
      <p:sp>
        <p:nvSpPr>
          <p:cNvPr id="869" name="Google Shape;869;p40">
            <a:hlinkClick r:id="rId3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2" name="Google Shape;872;p40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873" name="Google Shape;873;p40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874" name="Google Shape;874;p40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875" name="Google Shape;875;p40">
            <a:hlinkClick r:id="rId4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40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40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0" name="그림 109">
            <a:extLst>
              <a:ext uri="{FF2B5EF4-FFF2-40B4-BE49-F238E27FC236}">
                <a16:creationId xmlns:a16="http://schemas.microsoft.com/office/drawing/2014/main" id="{398DFFEC-A4FF-4630-8C42-E7A6E2FCBD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sp>
        <p:nvSpPr>
          <p:cNvPr id="12" name="Google Shape;3991;p69">
            <a:extLst>
              <a:ext uri="{FF2B5EF4-FFF2-40B4-BE49-F238E27FC236}">
                <a16:creationId xmlns:a16="http://schemas.microsoft.com/office/drawing/2014/main" id="{1A9A608F-3631-4FBB-B4F3-B8516FB9637C}"/>
              </a:ext>
            </a:extLst>
          </p:cNvPr>
          <p:cNvSpPr txBox="1">
            <a:spLocks/>
          </p:cNvSpPr>
          <p:nvPr/>
        </p:nvSpPr>
        <p:spPr>
          <a:xfrm>
            <a:off x="1585525" y="1248384"/>
            <a:ext cx="6653652" cy="550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127000" indent="0">
              <a:buClr>
                <a:srgbClr val="FBBC05"/>
              </a:buClr>
              <a:buSzPts val="1600"/>
            </a:pPr>
            <a:endParaRPr lang="ko-KR" altLang="en-US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실제로 구입한 물품에 대한 사진 크게 첨부      </a:t>
            </a:r>
            <a:endParaRPr lang="en-US" altLang="ko-KR" sz="1200" dirty="0"/>
          </a:p>
          <a:p>
            <a:pPr marL="127000" indent="0">
              <a:buClr>
                <a:srgbClr val="FBBC05"/>
              </a:buClr>
              <a:buSzPts val="1600"/>
            </a:pPr>
            <a:r>
              <a:rPr lang="en-US" altLang="ko-KR" sz="1200" dirty="0"/>
              <a:t>     </a:t>
            </a:r>
            <a:r>
              <a:rPr lang="ko-KR" altLang="en-US" sz="1200" dirty="0"/>
              <a:t> </a:t>
            </a:r>
            <a:r>
              <a:rPr lang="en-US" altLang="ko-KR" sz="1200" dirty="0"/>
              <a:t>※ </a:t>
            </a:r>
            <a:r>
              <a:rPr lang="ko-KR" altLang="en-US" sz="1200" dirty="0"/>
              <a:t>구입 물품 수량 파악할 수 있도록 사진 촬영</a:t>
            </a:r>
            <a:endParaRPr lang="en-US" altLang="ko-KR" sz="1200" dirty="0"/>
          </a:p>
          <a:p>
            <a:pPr marL="127000" indent="0">
              <a:buClr>
                <a:srgbClr val="FBBC05"/>
              </a:buClr>
              <a:buSzPts val="1600"/>
            </a:pPr>
            <a:r>
              <a:rPr lang="en-US" altLang="ko-KR" sz="1200" dirty="0"/>
              <a:t>      ※ </a:t>
            </a:r>
            <a:r>
              <a:rPr lang="ko-KR" altLang="en-US" sz="1200" dirty="0"/>
              <a:t>만약 </a:t>
            </a:r>
            <a:r>
              <a:rPr lang="en-US" altLang="ko-KR" sz="1200" dirty="0"/>
              <a:t>A, B, C  3</a:t>
            </a:r>
            <a:r>
              <a:rPr lang="ko-KR" altLang="en-US" sz="1200" dirty="0"/>
              <a:t>가지의 물품 구입했으면 각 </a:t>
            </a:r>
            <a:r>
              <a:rPr lang="en-US" altLang="ko-KR" sz="1200" dirty="0"/>
              <a:t>3</a:t>
            </a:r>
            <a:r>
              <a:rPr lang="ko-KR" altLang="en-US" sz="1200" dirty="0"/>
              <a:t>장의 구입물품명세서가 있어야함</a:t>
            </a:r>
            <a:r>
              <a:rPr lang="en-US" altLang="ko-KR" sz="1200" dirty="0"/>
              <a:t>.</a:t>
            </a:r>
            <a:endParaRPr lang="ko-KR" altLang="en-US" sz="1200" dirty="0"/>
          </a:p>
          <a:p>
            <a:pPr indent="0"/>
            <a:endParaRPr lang="ko-KR" altLang="en-US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BB0FCD5C-86E4-4B1A-8F73-D894827101C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5394"/>
          <a:stretch/>
        </p:blipFill>
        <p:spPr>
          <a:xfrm>
            <a:off x="3373839" y="1798926"/>
            <a:ext cx="2396321" cy="299563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3F4DC118-E098-4271-B5C0-FBCFC1B39DA7}"/>
              </a:ext>
            </a:extLst>
          </p:cNvPr>
          <p:cNvSpPr txBox="1"/>
          <p:nvPr/>
        </p:nvSpPr>
        <p:spPr>
          <a:xfrm>
            <a:off x="3745667" y="1812989"/>
            <a:ext cx="188990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                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endParaRPr lang="ko-KR" altLang="en-US" dirty="0">
              <a:solidFill>
                <a:schemeClr val="bg2">
                  <a:lumMod val="75000"/>
                </a:schemeClr>
              </a:solidFill>
            </a:endParaRPr>
          </a:p>
          <a:p>
            <a:endParaRPr lang="ko-KR" altLang="en-US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55354137-97F4-4129-8124-DB510A0F39AF}"/>
              </a:ext>
            </a:extLst>
          </p:cNvPr>
          <p:cNvSpPr/>
          <p:nvPr/>
        </p:nvSpPr>
        <p:spPr>
          <a:xfrm>
            <a:off x="4912351" y="4449087"/>
            <a:ext cx="794374" cy="15236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F0AF28E-F133-4EF0-886C-81535DEA1B45}"/>
              </a:ext>
            </a:extLst>
          </p:cNvPr>
          <p:cNvSpPr/>
          <p:nvPr/>
        </p:nvSpPr>
        <p:spPr>
          <a:xfrm>
            <a:off x="4978347" y="4484769"/>
            <a:ext cx="669925" cy="681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82208D-1843-4061-8E66-7AAA11A4D0C6}"/>
              </a:ext>
            </a:extLst>
          </p:cNvPr>
          <p:cNvSpPr txBox="1"/>
          <p:nvPr/>
        </p:nvSpPr>
        <p:spPr>
          <a:xfrm>
            <a:off x="5445488" y="4432178"/>
            <a:ext cx="290464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/>
              <a:t>(</a:t>
            </a:r>
            <a:r>
              <a:rPr lang="ko-KR" altLang="en-US" sz="500" dirty="0"/>
              <a:t>인</a:t>
            </a:r>
            <a:r>
              <a:rPr lang="en-US" altLang="ko-KR" sz="500" dirty="0"/>
              <a:t>)</a:t>
            </a:r>
            <a:endParaRPr lang="ko-KR" altLang="en-US" sz="500" dirty="0"/>
          </a:p>
        </p:txBody>
      </p:sp>
      <p:sp>
        <p:nvSpPr>
          <p:cNvPr id="29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3D17D09A-9030-4C6C-8C40-3C829A672F2E}"/>
              </a:ext>
            </a:extLst>
          </p:cNvPr>
          <p:cNvSpPr/>
          <p:nvPr/>
        </p:nvSpPr>
        <p:spPr>
          <a:xfrm>
            <a:off x="6007399" y="4236698"/>
            <a:ext cx="866009" cy="212390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rPr>
              <a:t>학생 서명</a:t>
            </a:r>
            <a:endParaRPr sz="1100" dirty="0">
              <a:solidFill>
                <a:srgbClr val="FFFFFF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471FCFE6-3B83-4019-BC18-67480CF3FC7A}"/>
              </a:ext>
            </a:extLst>
          </p:cNvPr>
          <p:cNvCxnSpPr>
            <a:cxnSpLocks/>
          </p:cNvCxnSpPr>
          <p:nvPr/>
        </p:nvCxnSpPr>
        <p:spPr>
          <a:xfrm flipH="1">
            <a:off x="5675993" y="4406159"/>
            <a:ext cx="392512" cy="96174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AF5A044F-245F-4CB1-A570-A2B0A45C01D3}"/>
              </a:ext>
            </a:extLst>
          </p:cNvPr>
          <p:cNvSpPr/>
          <p:nvPr/>
        </p:nvSpPr>
        <p:spPr>
          <a:xfrm>
            <a:off x="5551584" y="2585714"/>
            <a:ext cx="1247412" cy="432097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rPr>
              <a:t>실제 구입한 물품 사진</a:t>
            </a:r>
            <a:endParaRPr sz="1100" dirty="0">
              <a:solidFill>
                <a:srgbClr val="FFFFFF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9CF5E7F3-0F10-49E2-8910-443CFAB3CA73}"/>
              </a:ext>
            </a:extLst>
          </p:cNvPr>
          <p:cNvCxnSpPr>
            <a:cxnSpLocks/>
            <a:stCxn id="31" idx="1"/>
          </p:cNvCxnSpPr>
          <p:nvPr/>
        </p:nvCxnSpPr>
        <p:spPr>
          <a:xfrm flipH="1">
            <a:off x="5039670" y="2801763"/>
            <a:ext cx="511914" cy="188476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13367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8" name="Google Shape;2208;p59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2209" name="Google Shape;2209;p59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0" name="Google Shape;2210;p59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1" name="Google Shape;2211;p59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2" name="Google Shape;2212;p59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3" name="Google Shape;2213;p59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4" name="Google Shape;2214;p59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5" name="Google Shape;2215;p59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6" name="Google Shape;2216;p59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7" name="Google Shape;2217;p59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8" name="Google Shape;2218;p59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9" name="Google Shape;2219;p59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20" name="Google Shape;2220;p59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1" name="Google Shape;2221;p59"/>
          <p:cNvSpPr/>
          <p:nvPr/>
        </p:nvSpPr>
        <p:spPr>
          <a:xfrm>
            <a:off x="814279" y="538857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2" name="Google Shape;2222;p59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3" name="Google Shape;2223;p59"/>
          <p:cNvSpPr txBox="1">
            <a:spLocks noGrp="1"/>
          </p:cNvSpPr>
          <p:nvPr>
            <p:ph type="title"/>
          </p:nvPr>
        </p:nvSpPr>
        <p:spPr>
          <a:xfrm>
            <a:off x="1541575" y="585787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ko-KR" altLang="en-US" sz="2400" dirty="0"/>
              <a:t>과제지원비 청구서 작성 시</a:t>
            </a:r>
            <a:r>
              <a:rPr lang="en-US" altLang="ko-KR" sz="2400" dirty="0"/>
              <a:t>, </a:t>
            </a:r>
            <a:r>
              <a:rPr lang="ko-KR" altLang="en-US" sz="2400" dirty="0"/>
              <a:t>유의사항</a:t>
            </a:r>
            <a:endParaRPr sz="2400" dirty="0"/>
          </a:p>
        </p:txBody>
      </p:sp>
      <p:sp>
        <p:nvSpPr>
          <p:cNvPr id="2224" name="Google Shape;2224;p59"/>
          <p:cNvSpPr/>
          <p:nvPr/>
        </p:nvSpPr>
        <p:spPr>
          <a:xfrm>
            <a:off x="3952800" y="1599050"/>
            <a:ext cx="1238400" cy="12384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1" name="Google Shape;2231;p59"/>
          <p:cNvSpPr txBox="1">
            <a:spLocks noGrp="1"/>
          </p:cNvSpPr>
          <p:nvPr>
            <p:ph type="subTitle" idx="1"/>
          </p:nvPr>
        </p:nvSpPr>
        <p:spPr>
          <a:xfrm>
            <a:off x="1619921" y="2864785"/>
            <a:ext cx="5904300" cy="14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ko-KR" altLang="en-US" dirty="0"/>
              <a:t>회의록</a:t>
            </a:r>
            <a:endParaRPr lang="en-US" altLang="ko-KR" dirty="0"/>
          </a:p>
        </p:txBody>
      </p:sp>
      <p:grpSp>
        <p:nvGrpSpPr>
          <p:cNvPr id="2242" name="Google Shape;2242;p59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2243" name="Google Shape;2243;p59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244" name="Google Shape;2244;p59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2245" name="Google Shape;2245;p59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6" name="Google Shape;2246;p59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7" name="Google Shape;2247;p59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8" name="Google Shape;2248;p59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16043;p96">
            <a:extLst>
              <a:ext uri="{FF2B5EF4-FFF2-40B4-BE49-F238E27FC236}">
                <a16:creationId xmlns:a16="http://schemas.microsoft.com/office/drawing/2014/main" id="{19D86F14-656B-4847-8710-37D83EDD2E8B}"/>
              </a:ext>
            </a:extLst>
          </p:cNvPr>
          <p:cNvGrpSpPr/>
          <p:nvPr/>
        </p:nvGrpSpPr>
        <p:grpSpPr>
          <a:xfrm>
            <a:off x="4286828" y="1926970"/>
            <a:ext cx="562739" cy="582602"/>
            <a:chOff x="3564866" y="1499997"/>
            <a:chExt cx="326473" cy="366639"/>
          </a:xfrm>
        </p:grpSpPr>
        <p:sp>
          <p:nvSpPr>
            <p:cNvPr id="44" name="Google Shape;16044;p96">
              <a:extLst>
                <a:ext uri="{FF2B5EF4-FFF2-40B4-BE49-F238E27FC236}">
                  <a16:creationId xmlns:a16="http://schemas.microsoft.com/office/drawing/2014/main" id="{BB700578-C368-4036-A170-E3BB82A443CC}"/>
                </a:ext>
              </a:extLst>
            </p:cNvPr>
            <p:cNvSpPr/>
            <p:nvPr/>
          </p:nvSpPr>
          <p:spPr>
            <a:xfrm>
              <a:off x="3595284" y="1499997"/>
              <a:ext cx="263389" cy="366404"/>
            </a:xfrm>
            <a:custGeom>
              <a:avLst/>
              <a:gdLst/>
              <a:ahLst/>
              <a:cxnLst/>
              <a:rect l="l" t="t" r="r" b="b"/>
              <a:pathLst>
                <a:path w="10079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7789" y="14020"/>
                  </a:lnTo>
                  <a:cubicBezTo>
                    <a:pt x="8453" y="14020"/>
                    <a:pt x="8991" y="13482"/>
                    <a:pt x="8991" y="12818"/>
                  </a:cubicBezTo>
                  <a:lnTo>
                    <a:pt x="8991" y="1154"/>
                  </a:lnTo>
                  <a:cubicBezTo>
                    <a:pt x="8991" y="548"/>
                    <a:pt x="9472" y="38"/>
                    <a:pt x="10078" y="0"/>
                  </a:cubicBezTo>
                  <a:close/>
                </a:path>
              </a:pathLst>
            </a:custGeom>
            <a:solidFill>
              <a:srgbClr val="E5EA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6045;p96">
              <a:extLst>
                <a:ext uri="{FF2B5EF4-FFF2-40B4-BE49-F238E27FC236}">
                  <a16:creationId xmlns:a16="http://schemas.microsoft.com/office/drawing/2014/main" id="{76C7557E-F566-48B0-80C4-3779A6C4237B}"/>
                </a:ext>
              </a:extLst>
            </p:cNvPr>
            <p:cNvSpPr/>
            <p:nvPr/>
          </p:nvSpPr>
          <p:spPr>
            <a:xfrm>
              <a:off x="3623690" y="1499997"/>
              <a:ext cx="234983" cy="366404"/>
            </a:xfrm>
            <a:custGeom>
              <a:avLst/>
              <a:gdLst/>
              <a:ahLst/>
              <a:cxnLst/>
              <a:rect l="l" t="t" r="r" b="b"/>
              <a:pathLst>
                <a:path w="8992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6702" y="14020"/>
                  </a:lnTo>
                  <a:cubicBezTo>
                    <a:pt x="7366" y="14020"/>
                    <a:pt x="7904" y="13482"/>
                    <a:pt x="7904" y="12818"/>
                  </a:cubicBezTo>
                  <a:lnTo>
                    <a:pt x="7904" y="1154"/>
                  </a:lnTo>
                  <a:cubicBezTo>
                    <a:pt x="7904" y="548"/>
                    <a:pt x="8385" y="38"/>
                    <a:pt x="899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6046;p96">
              <a:extLst>
                <a:ext uri="{FF2B5EF4-FFF2-40B4-BE49-F238E27FC236}">
                  <a16:creationId xmlns:a16="http://schemas.microsoft.com/office/drawing/2014/main" id="{8EA8B066-19E9-4733-BF32-C26F15B80A14}"/>
                </a:ext>
              </a:extLst>
            </p:cNvPr>
            <p:cNvSpPr/>
            <p:nvPr/>
          </p:nvSpPr>
          <p:spPr>
            <a:xfrm>
              <a:off x="3830241" y="1499997"/>
              <a:ext cx="61098" cy="87204"/>
            </a:xfrm>
            <a:custGeom>
              <a:avLst/>
              <a:gdLst/>
              <a:ahLst/>
              <a:cxnLst/>
              <a:rect l="l" t="t" r="r" b="b"/>
              <a:pathLst>
                <a:path w="2338" h="3337" extrusionOk="0">
                  <a:moveTo>
                    <a:pt x="1164" y="0"/>
                  </a:moveTo>
                  <a:cubicBezTo>
                    <a:pt x="520" y="0"/>
                    <a:pt x="0" y="519"/>
                    <a:pt x="0" y="1164"/>
                  </a:cubicBezTo>
                  <a:lnTo>
                    <a:pt x="0" y="3337"/>
                  </a:lnTo>
                  <a:lnTo>
                    <a:pt x="1616" y="3337"/>
                  </a:lnTo>
                  <a:cubicBezTo>
                    <a:pt x="2010" y="3337"/>
                    <a:pt x="2337" y="3010"/>
                    <a:pt x="2337" y="2616"/>
                  </a:cubicBezTo>
                  <a:lnTo>
                    <a:pt x="2337" y="1164"/>
                  </a:lnTo>
                  <a:cubicBezTo>
                    <a:pt x="2337" y="519"/>
                    <a:pt x="1818" y="0"/>
                    <a:pt x="1174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6047;p96">
              <a:extLst>
                <a:ext uri="{FF2B5EF4-FFF2-40B4-BE49-F238E27FC236}">
                  <a16:creationId xmlns:a16="http://schemas.microsoft.com/office/drawing/2014/main" id="{9BCA23F8-BC43-4B64-8586-99B2EC583BC5}"/>
                </a:ext>
              </a:extLst>
            </p:cNvPr>
            <p:cNvSpPr/>
            <p:nvPr/>
          </p:nvSpPr>
          <p:spPr>
            <a:xfrm>
              <a:off x="3564866" y="1779431"/>
              <a:ext cx="230724" cy="87204"/>
            </a:xfrm>
            <a:custGeom>
              <a:avLst/>
              <a:gdLst/>
              <a:ahLst/>
              <a:cxnLst/>
              <a:rect l="l" t="t" r="r" b="b"/>
              <a:pathLst>
                <a:path w="8829" h="3337" extrusionOk="0">
                  <a:moveTo>
                    <a:pt x="722" y="0"/>
                  </a:moveTo>
                  <a:cubicBezTo>
                    <a:pt x="318" y="0"/>
                    <a:pt x="1" y="317"/>
                    <a:pt x="1" y="721"/>
                  </a:cubicBezTo>
                  <a:lnTo>
                    <a:pt x="1" y="2173"/>
                  </a:lnTo>
                  <a:cubicBezTo>
                    <a:pt x="1" y="2241"/>
                    <a:pt x="1" y="2317"/>
                    <a:pt x="20" y="2394"/>
                  </a:cubicBezTo>
                  <a:cubicBezTo>
                    <a:pt x="126" y="2933"/>
                    <a:pt x="607" y="3327"/>
                    <a:pt x="1155" y="3337"/>
                  </a:cubicBezTo>
                  <a:lnTo>
                    <a:pt x="8828" y="3337"/>
                  </a:lnTo>
                  <a:lnTo>
                    <a:pt x="8828" y="3327"/>
                  </a:lnTo>
                  <a:cubicBezTo>
                    <a:pt x="8328" y="3260"/>
                    <a:pt x="7925" y="2885"/>
                    <a:pt x="7828" y="2385"/>
                  </a:cubicBezTo>
                  <a:cubicBezTo>
                    <a:pt x="7819" y="2317"/>
                    <a:pt x="7809" y="2241"/>
                    <a:pt x="7809" y="2173"/>
                  </a:cubicBezTo>
                  <a:lnTo>
                    <a:pt x="7809" y="721"/>
                  </a:lnTo>
                  <a:cubicBezTo>
                    <a:pt x="7809" y="317"/>
                    <a:pt x="7482" y="0"/>
                    <a:pt x="7088" y="0"/>
                  </a:cubicBezTo>
                  <a:close/>
                </a:path>
              </a:pathLst>
            </a:custGeom>
            <a:solidFill>
              <a:srgbClr val="D1DAE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6048;p96">
              <a:extLst>
                <a:ext uri="{FF2B5EF4-FFF2-40B4-BE49-F238E27FC236}">
                  <a16:creationId xmlns:a16="http://schemas.microsoft.com/office/drawing/2014/main" id="{222070CF-2F24-421C-89CB-CC7B2D060CC5}"/>
                </a:ext>
              </a:extLst>
            </p:cNvPr>
            <p:cNvSpPr/>
            <p:nvPr/>
          </p:nvSpPr>
          <p:spPr>
            <a:xfrm>
              <a:off x="3565389" y="1841993"/>
              <a:ext cx="230201" cy="24643"/>
            </a:xfrm>
            <a:custGeom>
              <a:avLst/>
              <a:gdLst/>
              <a:ahLst/>
              <a:cxnLst/>
              <a:rect l="l" t="t" r="r" b="b"/>
              <a:pathLst>
                <a:path w="8809" h="943" extrusionOk="0">
                  <a:moveTo>
                    <a:pt x="0" y="0"/>
                  </a:moveTo>
                  <a:cubicBezTo>
                    <a:pt x="106" y="539"/>
                    <a:pt x="587" y="933"/>
                    <a:pt x="1135" y="943"/>
                  </a:cubicBezTo>
                  <a:lnTo>
                    <a:pt x="8808" y="943"/>
                  </a:lnTo>
                  <a:lnTo>
                    <a:pt x="8808" y="933"/>
                  </a:lnTo>
                  <a:cubicBezTo>
                    <a:pt x="8308" y="866"/>
                    <a:pt x="7905" y="491"/>
                    <a:pt x="7818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6049;p96">
              <a:extLst>
                <a:ext uri="{FF2B5EF4-FFF2-40B4-BE49-F238E27FC236}">
                  <a16:creationId xmlns:a16="http://schemas.microsoft.com/office/drawing/2014/main" id="{B1B93279-5328-4BAA-B2F7-59E8CDE3162F}"/>
                </a:ext>
              </a:extLst>
            </p:cNvPr>
            <p:cNvSpPr/>
            <p:nvPr/>
          </p:nvSpPr>
          <p:spPr>
            <a:xfrm>
              <a:off x="3635659" y="1593708"/>
              <a:ext cx="153737" cy="11368"/>
            </a:xfrm>
            <a:custGeom>
              <a:avLst/>
              <a:gdLst/>
              <a:ahLst/>
              <a:cxnLst/>
              <a:rect l="l" t="t" r="r" b="b"/>
              <a:pathLst>
                <a:path w="5883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3"/>
                  </a:cubicBezTo>
                  <a:lnTo>
                    <a:pt x="5581" y="433"/>
                  </a:lnTo>
                  <a:cubicBezTo>
                    <a:pt x="5587" y="434"/>
                    <a:pt x="5593" y="434"/>
                    <a:pt x="5599" y="434"/>
                  </a:cubicBezTo>
                  <a:cubicBezTo>
                    <a:pt x="5883" y="434"/>
                    <a:pt x="5883" y="0"/>
                    <a:pt x="5599" y="0"/>
                  </a:cubicBezTo>
                  <a:cubicBezTo>
                    <a:pt x="5593" y="0"/>
                    <a:pt x="5587" y="0"/>
                    <a:pt x="5581" y="1"/>
                  </a:cubicBezTo>
                  <a:lnTo>
                    <a:pt x="302" y="1"/>
                  </a:lnTo>
                  <a:cubicBezTo>
                    <a:pt x="296" y="0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6050;p96">
              <a:extLst>
                <a:ext uri="{FF2B5EF4-FFF2-40B4-BE49-F238E27FC236}">
                  <a16:creationId xmlns:a16="http://schemas.microsoft.com/office/drawing/2014/main" id="{208F99AF-C14C-4301-A916-2424DE283D4F}"/>
                </a:ext>
              </a:extLst>
            </p:cNvPr>
            <p:cNvSpPr/>
            <p:nvPr/>
          </p:nvSpPr>
          <p:spPr>
            <a:xfrm>
              <a:off x="3635659" y="1639675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5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1"/>
                    <a:pt x="5581" y="2"/>
                  </a:cubicBezTo>
                  <a:lnTo>
                    <a:pt x="302" y="2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6051;p96">
              <a:extLst>
                <a:ext uri="{FF2B5EF4-FFF2-40B4-BE49-F238E27FC236}">
                  <a16:creationId xmlns:a16="http://schemas.microsoft.com/office/drawing/2014/main" id="{D2D45646-1DD9-4C43-8F09-FCC05D0B5DEC}"/>
                </a:ext>
              </a:extLst>
            </p:cNvPr>
            <p:cNvSpPr/>
            <p:nvPr/>
          </p:nvSpPr>
          <p:spPr>
            <a:xfrm>
              <a:off x="3635659" y="1685668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6052;p96">
              <a:extLst>
                <a:ext uri="{FF2B5EF4-FFF2-40B4-BE49-F238E27FC236}">
                  <a16:creationId xmlns:a16="http://schemas.microsoft.com/office/drawing/2014/main" id="{3B6102C3-7E16-42F4-B226-1CF60D040A56}"/>
                </a:ext>
              </a:extLst>
            </p:cNvPr>
            <p:cNvSpPr/>
            <p:nvPr/>
          </p:nvSpPr>
          <p:spPr>
            <a:xfrm>
              <a:off x="3635659" y="1731661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4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6" name="그림 55">
            <a:extLst>
              <a:ext uri="{FF2B5EF4-FFF2-40B4-BE49-F238E27FC236}">
                <a16:creationId xmlns:a16="http://schemas.microsoft.com/office/drawing/2014/main" id="{6E447B90-DFFB-4EEA-AA4D-910937E0D6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5997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40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ko-KR" altLang="en-US" dirty="0"/>
              <a:t>회의록</a:t>
            </a:r>
            <a:endParaRPr dirty="0"/>
          </a:p>
        </p:txBody>
      </p:sp>
      <p:sp>
        <p:nvSpPr>
          <p:cNvPr id="869" name="Google Shape;869;p40">
            <a:hlinkClick r:id="rId3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2" name="Google Shape;872;p40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873" name="Google Shape;873;p40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874" name="Google Shape;874;p40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875" name="Google Shape;875;p40">
            <a:hlinkClick r:id="rId4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40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40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0" name="그림 109">
            <a:extLst>
              <a:ext uri="{FF2B5EF4-FFF2-40B4-BE49-F238E27FC236}">
                <a16:creationId xmlns:a16="http://schemas.microsoft.com/office/drawing/2014/main" id="{398DFFEC-A4FF-4630-8C42-E7A6E2FCBD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sp>
        <p:nvSpPr>
          <p:cNvPr id="12" name="Google Shape;3991;p69">
            <a:extLst>
              <a:ext uri="{FF2B5EF4-FFF2-40B4-BE49-F238E27FC236}">
                <a16:creationId xmlns:a16="http://schemas.microsoft.com/office/drawing/2014/main" id="{1A9A608F-3631-4FBB-B4F3-B8516FB9637C}"/>
              </a:ext>
            </a:extLst>
          </p:cNvPr>
          <p:cNvSpPr txBox="1">
            <a:spLocks/>
          </p:cNvSpPr>
          <p:nvPr/>
        </p:nvSpPr>
        <p:spPr>
          <a:xfrm>
            <a:off x="1541075" y="1249380"/>
            <a:ext cx="6653652" cy="550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127000" indent="0">
              <a:buClr>
                <a:srgbClr val="FBBC05"/>
              </a:buClr>
              <a:buSzPts val="1600"/>
            </a:pPr>
            <a:endParaRPr lang="ko-KR" altLang="en-US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일시 </a:t>
            </a:r>
            <a:r>
              <a:rPr lang="en-US" altLang="ko-KR" sz="1200" dirty="0"/>
              <a:t>: </a:t>
            </a:r>
            <a:r>
              <a:rPr lang="ko-KR" altLang="en-US" sz="1200" dirty="0"/>
              <a:t>영수증 시간 포함하여 작성</a:t>
            </a:r>
            <a:endParaRPr lang="en-US" altLang="ko-KR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장소 </a:t>
            </a:r>
            <a:r>
              <a:rPr lang="en-US" altLang="ko-KR" sz="1200" dirty="0"/>
              <a:t>: </a:t>
            </a:r>
            <a:r>
              <a:rPr lang="ko-KR" altLang="en-US" sz="1200" dirty="0"/>
              <a:t>회의 장소</a:t>
            </a:r>
            <a:r>
              <a:rPr lang="en-US" altLang="ko-KR" sz="1200" dirty="0"/>
              <a:t>, </a:t>
            </a:r>
            <a:r>
              <a:rPr lang="ko-KR" altLang="en-US" sz="1200" dirty="0"/>
              <a:t>식사 장소</a:t>
            </a:r>
            <a:r>
              <a:rPr lang="en-US" altLang="ko-KR" sz="1200" dirty="0"/>
              <a:t>(</a:t>
            </a:r>
            <a:r>
              <a:rPr lang="ko-KR" altLang="en-US" sz="1200" dirty="0"/>
              <a:t>배달인 경우</a:t>
            </a:r>
            <a:r>
              <a:rPr lang="en-US" altLang="ko-KR" sz="1200" dirty="0"/>
              <a:t>, </a:t>
            </a:r>
            <a:r>
              <a:rPr lang="ko-KR" altLang="en-US" sz="1200" dirty="0"/>
              <a:t>음식점 상호명</a:t>
            </a:r>
            <a:r>
              <a:rPr lang="en-US" altLang="ko-KR" sz="1200" dirty="0"/>
              <a:t>)</a:t>
            </a:r>
            <a:r>
              <a:rPr lang="ko-KR" altLang="en-US" sz="1200" dirty="0"/>
              <a:t> 둘다 기재</a:t>
            </a:r>
            <a:endParaRPr lang="en-US" altLang="ko-KR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참석자 </a:t>
            </a:r>
            <a:r>
              <a:rPr lang="en-US" altLang="ko-KR" sz="1200" dirty="0"/>
              <a:t>: IT </a:t>
            </a:r>
            <a:r>
              <a:rPr lang="ko-KR" altLang="en-US" sz="1200" dirty="0"/>
              <a:t>관련 업체 포함</a:t>
            </a:r>
            <a:r>
              <a:rPr lang="en-US" altLang="ko-KR" sz="1200" dirty="0"/>
              <a:t>     ※ </a:t>
            </a:r>
            <a:r>
              <a:rPr lang="ko-KR" altLang="en-US" sz="1200" dirty="0"/>
              <a:t>참석자 서명 </a:t>
            </a:r>
            <a:r>
              <a:rPr lang="en-US" altLang="ko-KR" sz="1200" dirty="0"/>
              <a:t>: </a:t>
            </a:r>
            <a:r>
              <a:rPr lang="ko-KR" altLang="en-US" sz="1200" dirty="0"/>
              <a:t>한 명이 대리서명 불가</a:t>
            </a:r>
            <a:endParaRPr lang="en-US" altLang="ko-KR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사회적 거리두기 단계에 따라 참석인원 제한 </a:t>
            </a:r>
            <a:endParaRPr lang="en-US" altLang="ko-KR" sz="1200" dirty="0"/>
          </a:p>
          <a:p>
            <a:pPr marL="127000" indent="0">
              <a:buClr>
                <a:srgbClr val="FBBC05"/>
              </a:buClr>
              <a:buSzPts val="1600"/>
            </a:pPr>
            <a:endParaRPr lang="en-US" altLang="ko-KR" sz="120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4A615F1-6B27-4242-96AC-1979A2EFA7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8850" y="2065139"/>
            <a:ext cx="1912150" cy="2661799"/>
          </a:xfrm>
          <a:prstGeom prst="rect">
            <a:avLst/>
          </a:prstGeom>
        </p:spPr>
      </p:pic>
      <p:sp>
        <p:nvSpPr>
          <p:cNvPr id="31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576D139C-95D1-4005-BFF1-7F7416832B7B}"/>
              </a:ext>
            </a:extLst>
          </p:cNvPr>
          <p:cNvSpPr/>
          <p:nvPr/>
        </p:nvSpPr>
        <p:spPr>
          <a:xfrm>
            <a:off x="5683549" y="3883230"/>
            <a:ext cx="966915" cy="35856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IT  </a:t>
            </a: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관련 업체 포함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8EF8A782-6365-4E0B-A2C1-D800AAF755CE}"/>
              </a:ext>
            </a:extLst>
          </p:cNvPr>
          <p:cNvCxnSpPr>
            <a:cxnSpLocks/>
          </p:cNvCxnSpPr>
          <p:nvPr/>
        </p:nvCxnSpPr>
        <p:spPr>
          <a:xfrm flipH="1">
            <a:off x="5352143" y="4019326"/>
            <a:ext cx="392512" cy="96174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7E9A9DD7-B9BF-4CAE-A5F6-B4654672E210}"/>
              </a:ext>
            </a:extLst>
          </p:cNvPr>
          <p:cNvSpPr/>
          <p:nvPr/>
        </p:nvSpPr>
        <p:spPr>
          <a:xfrm>
            <a:off x="5747049" y="2206948"/>
            <a:ext cx="1691022" cy="35856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회의장소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 / </a:t>
            </a: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식사장소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 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4" name="직선 연결선 33">
            <a:extLst>
              <a:ext uri="{FF2B5EF4-FFF2-40B4-BE49-F238E27FC236}">
                <a16:creationId xmlns:a16="http://schemas.microsoft.com/office/drawing/2014/main" id="{22D812D0-C368-4C77-968A-BB4F12F55F7E}"/>
              </a:ext>
            </a:extLst>
          </p:cNvPr>
          <p:cNvCxnSpPr>
            <a:cxnSpLocks/>
          </p:cNvCxnSpPr>
          <p:nvPr/>
        </p:nvCxnSpPr>
        <p:spPr>
          <a:xfrm flipH="1">
            <a:off x="5415643" y="2380493"/>
            <a:ext cx="392512" cy="96174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84F3EA85-12D3-4B7B-B39D-A39653EB7CE3}"/>
              </a:ext>
            </a:extLst>
          </p:cNvPr>
          <p:cNvSpPr/>
          <p:nvPr/>
        </p:nvSpPr>
        <p:spPr>
          <a:xfrm>
            <a:off x="739014" y="2201208"/>
            <a:ext cx="966915" cy="35856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영수증 시간 포함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B1774933-4963-4AEA-9AC1-66EC20AE9696}"/>
              </a:ext>
            </a:extLst>
          </p:cNvPr>
          <p:cNvCxnSpPr>
            <a:cxnSpLocks/>
            <a:endCxn id="35" idx="3"/>
          </p:cNvCxnSpPr>
          <p:nvPr/>
        </p:nvCxnSpPr>
        <p:spPr>
          <a:xfrm flipH="1" flipV="1">
            <a:off x="1705929" y="2380493"/>
            <a:ext cx="2154872" cy="213190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4A7E8891-2EEF-4747-9B7B-34A034EB4B05}"/>
              </a:ext>
            </a:extLst>
          </p:cNvPr>
          <p:cNvSpPr/>
          <p:nvPr/>
        </p:nvSpPr>
        <p:spPr>
          <a:xfrm>
            <a:off x="2032000" y="3664450"/>
            <a:ext cx="1292991" cy="35856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05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참석자 서명 수와 일치 해야함</a:t>
            </a:r>
            <a:endParaRPr sz="105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05D1F99F-2221-4167-95FC-7DEDE3AFC737}"/>
              </a:ext>
            </a:extLst>
          </p:cNvPr>
          <p:cNvCxnSpPr>
            <a:cxnSpLocks/>
          </p:cNvCxnSpPr>
          <p:nvPr/>
        </p:nvCxnSpPr>
        <p:spPr>
          <a:xfrm flipH="1" flipV="1">
            <a:off x="3335873" y="3816864"/>
            <a:ext cx="699380" cy="77256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FA179E37-A2B3-4B27-B30E-3FDE092E7661}"/>
              </a:ext>
            </a:extLst>
          </p:cNvPr>
          <p:cNvSpPr/>
          <p:nvPr/>
        </p:nvSpPr>
        <p:spPr>
          <a:xfrm>
            <a:off x="5763257" y="2855177"/>
            <a:ext cx="1867937" cy="722338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원거리에서 회의 한 경우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 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Wingdings" panose="05000000000000000000" pitchFamily="2" charset="2"/>
              </a:rPr>
              <a:t>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 </a:t>
            </a: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원거리 회의 사유 기재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40" name="직선 연결선 39">
            <a:extLst>
              <a:ext uri="{FF2B5EF4-FFF2-40B4-BE49-F238E27FC236}">
                <a16:creationId xmlns:a16="http://schemas.microsoft.com/office/drawing/2014/main" id="{8543208E-8D37-4188-B8D1-87B73C6191BB}"/>
              </a:ext>
            </a:extLst>
          </p:cNvPr>
          <p:cNvCxnSpPr>
            <a:cxnSpLocks/>
          </p:cNvCxnSpPr>
          <p:nvPr/>
        </p:nvCxnSpPr>
        <p:spPr>
          <a:xfrm flipH="1">
            <a:off x="5390243" y="3126884"/>
            <a:ext cx="392512" cy="96174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F16A8890-0073-459C-AE60-3416ADCBCA24}"/>
              </a:ext>
            </a:extLst>
          </p:cNvPr>
          <p:cNvSpPr txBox="1"/>
          <p:nvPr/>
        </p:nvSpPr>
        <p:spPr>
          <a:xfrm>
            <a:off x="676850" y="2547387"/>
            <a:ext cx="295625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/>
              <a:t>Ex. </a:t>
            </a:r>
            <a:r>
              <a:rPr lang="ko-KR" altLang="en-US" sz="1050" dirty="0"/>
              <a:t>영수증시간</a:t>
            </a:r>
            <a:r>
              <a:rPr lang="en-US" altLang="ko-KR" sz="1050" dirty="0"/>
              <a:t>: 12:30</a:t>
            </a:r>
          </a:p>
          <a:p>
            <a:r>
              <a:rPr lang="ko-KR" altLang="en-US" sz="1050" dirty="0"/>
              <a:t>       회의록 일시</a:t>
            </a:r>
            <a:r>
              <a:rPr lang="en-US" altLang="ko-KR" sz="1050" dirty="0"/>
              <a:t>: 2021.09.27.(</a:t>
            </a:r>
            <a:r>
              <a:rPr lang="ko-KR" altLang="en-US" sz="1050" dirty="0"/>
              <a:t>월</a:t>
            </a:r>
            <a:r>
              <a:rPr lang="en-US" altLang="ko-KR" sz="1050" dirty="0"/>
              <a:t>) 12:00~13:00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11756715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7" name="Google Shape;1717;p54">
            <a:hlinkClick r:id="" action="ppaction://noaction"/>
          </p:cNvPr>
          <p:cNvSpPr/>
          <p:nvPr/>
        </p:nvSpPr>
        <p:spPr>
          <a:xfrm>
            <a:off x="3279530" y="3188122"/>
            <a:ext cx="2752800" cy="1452145"/>
          </a:xfrm>
          <a:prstGeom prst="roundRect">
            <a:avLst>
              <a:gd name="adj" fmla="val 5570"/>
            </a:avLst>
          </a:prstGeom>
          <a:solidFill>
            <a:srgbClr val="F3F3F3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8" name="Google Shape;1718;p54"/>
          <p:cNvSpPr txBox="1">
            <a:spLocks noGrp="1"/>
          </p:cNvSpPr>
          <p:nvPr>
            <p:ph type="title"/>
          </p:nvPr>
        </p:nvSpPr>
        <p:spPr>
          <a:xfrm>
            <a:off x="1541075" y="540317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dirty="0"/>
              <a:t>문의처</a:t>
            </a:r>
            <a:endParaRPr dirty="0"/>
          </a:p>
        </p:txBody>
      </p:sp>
      <p:sp>
        <p:nvSpPr>
          <p:cNvPr id="1719" name="Google Shape;1719;p54">
            <a:hlinkClick r:id="" action="ppaction://noaction"/>
          </p:cNvPr>
          <p:cNvSpPr txBox="1">
            <a:spLocks noGrp="1"/>
          </p:cNvSpPr>
          <p:nvPr>
            <p:ph type="subTitle" idx="1"/>
          </p:nvPr>
        </p:nvSpPr>
        <p:spPr>
          <a:xfrm>
            <a:off x="3227930" y="3594228"/>
            <a:ext cx="2922298" cy="73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en-US" altLang="ko-KR" sz="1050" dirty="0">
                <a:solidFill>
                  <a:schemeClr val="accent6"/>
                </a:solidFill>
              </a:rPr>
              <a:t>*</a:t>
            </a:r>
            <a:r>
              <a:rPr lang="ko-KR" altLang="en-US" sz="1050" dirty="0">
                <a:solidFill>
                  <a:schemeClr val="accent6"/>
                </a:solidFill>
              </a:rPr>
              <a:t>전화 </a:t>
            </a:r>
            <a:r>
              <a:rPr lang="en-US" altLang="ko-KR" sz="1050" dirty="0">
                <a:solidFill>
                  <a:schemeClr val="accent6"/>
                </a:solidFill>
              </a:rPr>
              <a:t>: </a:t>
            </a:r>
            <a:r>
              <a:rPr lang="en" altLang="ko-KR" sz="1050" dirty="0">
                <a:solidFill>
                  <a:schemeClr val="accent6"/>
                </a:solidFill>
              </a:rPr>
              <a:t>051)320-42</a:t>
            </a:r>
            <a:r>
              <a:rPr lang="en-US" altLang="ko-KR" sz="1050" dirty="0">
                <a:solidFill>
                  <a:schemeClr val="accent6"/>
                </a:solidFill>
              </a:rPr>
              <a:t>08</a:t>
            </a:r>
            <a:endParaRPr lang="en" altLang="ko-KR" sz="1050" dirty="0">
              <a:solidFill>
                <a:schemeClr val="accent6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en" altLang="ko-KR" sz="1050" dirty="0">
                <a:solidFill>
                  <a:schemeClr val="accent6"/>
                </a:solidFill>
              </a:rPr>
              <a:t>*E-</a:t>
            </a:r>
            <a:r>
              <a:rPr lang="en-US" altLang="ko-KR" sz="1050" dirty="0">
                <a:solidFill>
                  <a:schemeClr val="accent6"/>
                </a:solidFill>
              </a:rPr>
              <a:t>mail : sw82235@gdsu.dongseo.ac.kr</a:t>
            </a:r>
            <a:endParaRPr lang="en" altLang="ko-KR" sz="1050" dirty="0">
              <a:solidFill>
                <a:schemeClr val="accent6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en-US" altLang="ko-KR" sz="1050" dirty="0">
                <a:solidFill>
                  <a:schemeClr val="accent6"/>
                </a:solidFill>
              </a:rPr>
              <a:t>*</a:t>
            </a:r>
            <a:r>
              <a:rPr lang="ko-KR" altLang="en-US" sz="1050" dirty="0" err="1">
                <a:solidFill>
                  <a:schemeClr val="accent6"/>
                </a:solidFill>
              </a:rPr>
              <a:t>뉴밀레니엄관</a:t>
            </a:r>
            <a:r>
              <a:rPr lang="ko-KR" altLang="en-US" sz="1050" dirty="0">
                <a:solidFill>
                  <a:schemeClr val="accent6"/>
                </a:solidFill>
              </a:rPr>
              <a:t> </a:t>
            </a:r>
            <a:r>
              <a:rPr lang="en-US" altLang="ko-KR" sz="1050" dirty="0">
                <a:solidFill>
                  <a:schemeClr val="accent6"/>
                </a:solidFill>
              </a:rPr>
              <a:t>2</a:t>
            </a:r>
            <a:r>
              <a:rPr lang="ko-KR" altLang="en-US" sz="1050" dirty="0">
                <a:solidFill>
                  <a:schemeClr val="accent6"/>
                </a:solidFill>
              </a:rPr>
              <a:t>층</a:t>
            </a:r>
            <a:r>
              <a:rPr lang="en-US" altLang="ko-KR" sz="1050" dirty="0">
                <a:solidFill>
                  <a:schemeClr val="accent6"/>
                </a:solidFill>
              </a:rPr>
              <a:t>, SW</a:t>
            </a:r>
            <a:r>
              <a:rPr lang="ko-KR" altLang="en-US" sz="1050" dirty="0">
                <a:solidFill>
                  <a:schemeClr val="accent6"/>
                </a:solidFill>
              </a:rPr>
              <a:t>중심대학사업단 행정실</a:t>
            </a:r>
            <a:endParaRPr lang="en" altLang="ko-KR" sz="1050" dirty="0">
              <a:solidFill>
                <a:schemeClr val="accent6"/>
              </a:solidFill>
            </a:endParaRPr>
          </a:p>
        </p:txBody>
      </p:sp>
      <p:sp>
        <p:nvSpPr>
          <p:cNvPr id="1727" name="Google Shape;1727;p54">
            <a:hlinkClick r:id="" action="ppaction://noaction"/>
          </p:cNvPr>
          <p:cNvSpPr/>
          <p:nvPr/>
        </p:nvSpPr>
        <p:spPr>
          <a:xfrm>
            <a:off x="4391392" y="2930225"/>
            <a:ext cx="579900" cy="5799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8" name="Google Shape;1728;p54"/>
          <p:cNvSpPr/>
          <p:nvPr/>
        </p:nvSpPr>
        <p:spPr>
          <a:xfrm>
            <a:off x="4516605" y="3118003"/>
            <a:ext cx="250894" cy="275165"/>
          </a:xfrm>
          <a:custGeom>
            <a:avLst/>
            <a:gdLst/>
            <a:ahLst/>
            <a:cxnLst/>
            <a:rect l="l" t="t" r="r" b="b"/>
            <a:pathLst>
              <a:path w="16757" h="18378" extrusionOk="0">
                <a:moveTo>
                  <a:pt x="6204" y="1"/>
                </a:moveTo>
                <a:cubicBezTo>
                  <a:pt x="5767" y="1"/>
                  <a:pt x="5333" y="44"/>
                  <a:pt x="4920" y="149"/>
                </a:cubicBezTo>
                <a:cubicBezTo>
                  <a:pt x="2544" y="759"/>
                  <a:pt x="1" y="3324"/>
                  <a:pt x="1" y="7571"/>
                </a:cubicBezTo>
                <a:cubicBezTo>
                  <a:pt x="1" y="11797"/>
                  <a:pt x="3995" y="18377"/>
                  <a:pt x="7401" y="18377"/>
                </a:cubicBezTo>
                <a:cubicBezTo>
                  <a:pt x="8053" y="18377"/>
                  <a:pt x="8684" y="18293"/>
                  <a:pt x="9293" y="18104"/>
                </a:cubicBezTo>
                <a:cubicBezTo>
                  <a:pt x="9682" y="17989"/>
                  <a:pt x="10087" y="17931"/>
                  <a:pt x="10492" y="17931"/>
                </a:cubicBezTo>
                <a:cubicBezTo>
                  <a:pt x="10896" y="17931"/>
                  <a:pt x="11301" y="17989"/>
                  <a:pt x="11690" y="18104"/>
                </a:cubicBezTo>
                <a:cubicBezTo>
                  <a:pt x="12300" y="18293"/>
                  <a:pt x="12952" y="18377"/>
                  <a:pt x="13582" y="18377"/>
                </a:cubicBezTo>
                <a:cubicBezTo>
                  <a:pt x="14633" y="18377"/>
                  <a:pt x="15748" y="17768"/>
                  <a:pt x="16757" y="16780"/>
                </a:cubicBezTo>
                <a:lnTo>
                  <a:pt x="16757" y="16780"/>
                </a:lnTo>
                <a:cubicBezTo>
                  <a:pt x="15461" y="17012"/>
                  <a:pt x="14299" y="17110"/>
                  <a:pt x="13262" y="17110"/>
                </a:cubicBezTo>
                <a:cubicBezTo>
                  <a:pt x="12044" y="17110"/>
                  <a:pt x="10999" y="16974"/>
                  <a:pt x="10113" y="16759"/>
                </a:cubicBezTo>
                <a:cubicBezTo>
                  <a:pt x="7422" y="16086"/>
                  <a:pt x="5425" y="13836"/>
                  <a:pt x="5088" y="11082"/>
                </a:cubicBezTo>
                <a:cubicBezTo>
                  <a:pt x="4247" y="4207"/>
                  <a:pt x="8747" y="2210"/>
                  <a:pt x="8747" y="2210"/>
                </a:cubicBezTo>
                <a:cubicBezTo>
                  <a:pt x="9339" y="2449"/>
                  <a:pt x="9969" y="2576"/>
                  <a:pt x="10606" y="2576"/>
                </a:cubicBezTo>
                <a:cubicBezTo>
                  <a:pt x="10918" y="2576"/>
                  <a:pt x="11231" y="2545"/>
                  <a:pt x="11543" y="2483"/>
                </a:cubicBezTo>
                <a:cubicBezTo>
                  <a:pt x="10597" y="1558"/>
                  <a:pt x="11858" y="465"/>
                  <a:pt x="11858" y="465"/>
                </a:cubicBezTo>
                <a:lnTo>
                  <a:pt x="11858" y="465"/>
                </a:lnTo>
                <a:cubicBezTo>
                  <a:pt x="11402" y="541"/>
                  <a:pt x="10943" y="579"/>
                  <a:pt x="10485" y="579"/>
                </a:cubicBezTo>
                <a:cubicBezTo>
                  <a:pt x="9804" y="579"/>
                  <a:pt x="9127" y="494"/>
                  <a:pt x="8473" y="318"/>
                </a:cubicBezTo>
                <a:cubicBezTo>
                  <a:pt x="7784" y="142"/>
                  <a:pt x="6990" y="1"/>
                  <a:pt x="6204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729" name="Google Shape;1729;p54"/>
          <p:cNvGrpSpPr/>
          <p:nvPr/>
        </p:nvGrpSpPr>
        <p:grpSpPr>
          <a:xfrm>
            <a:off x="4516919" y="3028168"/>
            <a:ext cx="329275" cy="365000"/>
            <a:chOff x="2682096" y="1245996"/>
            <a:chExt cx="329275" cy="365000"/>
          </a:xfrm>
        </p:grpSpPr>
        <p:sp>
          <p:nvSpPr>
            <p:cNvPr id="1730" name="Google Shape;1730;p54"/>
            <p:cNvSpPr/>
            <p:nvPr/>
          </p:nvSpPr>
          <p:spPr>
            <a:xfrm>
              <a:off x="2682096" y="1335846"/>
              <a:ext cx="313854" cy="275150"/>
            </a:xfrm>
            <a:custGeom>
              <a:avLst/>
              <a:gdLst/>
              <a:ahLst/>
              <a:cxnLst/>
              <a:rect l="l" t="t" r="r" b="b"/>
              <a:pathLst>
                <a:path w="20962" h="18377" extrusionOk="0">
                  <a:moveTo>
                    <a:pt x="6174" y="1"/>
                  </a:moveTo>
                  <a:cubicBezTo>
                    <a:pt x="5746" y="1"/>
                    <a:pt x="5321" y="44"/>
                    <a:pt x="4920" y="148"/>
                  </a:cubicBezTo>
                  <a:cubicBezTo>
                    <a:pt x="2523" y="779"/>
                    <a:pt x="1" y="3344"/>
                    <a:pt x="1" y="7570"/>
                  </a:cubicBezTo>
                  <a:cubicBezTo>
                    <a:pt x="1" y="10450"/>
                    <a:pt x="1809" y="14403"/>
                    <a:pt x="4058" y="16631"/>
                  </a:cubicBezTo>
                  <a:cubicBezTo>
                    <a:pt x="5130" y="17704"/>
                    <a:pt x="6287" y="18376"/>
                    <a:pt x="7380" y="18376"/>
                  </a:cubicBezTo>
                  <a:cubicBezTo>
                    <a:pt x="8032" y="18376"/>
                    <a:pt x="8663" y="18271"/>
                    <a:pt x="9293" y="18103"/>
                  </a:cubicBezTo>
                  <a:cubicBezTo>
                    <a:pt x="9682" y="17988"/>
                    <a:pt x="10082" y="17930"/>
                    <a:pt x="10481" y="17930"/>
                  </a:cubicBezTo>
                  <a:cubicBezTo>
                    <a:pt x="10881" y="17930"/>
                    <a:pt x="11280" y="17988"/>
                    <a:pt x="11669" y="18103"/>
                  </a:cubicBezTo>
                  <a:cubicBezTo>
                    <a:pt x="12279" y="18271"/>
                    <a:pt x="12931" y="18376"/>
                    <a:pt x="13561" y="18376"/>
                  </a:cubicBezTo>
                  <a:cubicBezTo>
                    <a:pt x="14612" y="18376"/>
                    <a:pt x="15727" y="17767"/>
                    <a:pt x="16736" y="16779"/>
                  </a:cubicBezTo>
                  <a:cubicBezTo>
                    <a:pt x="19049" y="14571"/>
                    <a:pt x="20962" y="10513"/>
                    <a:pt x="20962" y="7570"/>
                  </a:cubicBezTo>
                  <a:cubicBezTo>
                    <a:pt x="20962" y="3344"/>
                    <a:pt x="18418" y="779"/>
                    <a:pt x="16042" y="148"/>
                  </a:cubicBezTo>
                  <a:cubicBezTo>
                    <a:pt x="15641" y="44"/>
                    <a:pt x="15217" y="1"/>
                    <a:pt x="14788" y="1"/>
                  </a:cubicBezTo>
                  <a:cubicBezTo>
                    <a:pt x="14003" y="1"/>
                    <a:pt x="13204" y="147"/>
                    <a:pt x="12510" y="338"/>
                  </a:cubicBezTo>
                  <a:cubicBezTo>
                    <a:pt x="12279" y="380"/>
                    <a:pt x="12047" y="443"/>
                    <a:pt x="11837" y="464"/>
                  </a:cubicBezTo>
                  <a:cubicBezTo>
                    <a:pt x="11379" y="548"/>
                    <a:pt x="10918" y="589"/>
                    <a:pt x="10459" y="589"/>
                  </a:cubicBezTo>
                  <a:cubicBezTo>
                    <a:pt x="9779" y="589"/>
                    <a:pt x="9105" y="501"/>
                    <a:pt x="8452" y="338"/>
                  </a:cubicBezTo>
                  <a:cubicBezTo>
                    <a:pt x="7759" y="147"/>
                    <a:pt x="6960" y="1"/>
                    <a:pt x="617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1" name="Google Shape;1731;p54"/>
            <p:cNvSpPr/>
            <p:nvPr/>
          </p:nvSpPr>
          <p:spPr>
            <a:xfrm>
              <a:off x="2853966" y="1245996"/>
              <a:ext cx="157406" cy="87050"/>
            </a:xfrm>
            <a:custGeom>
              <a:avLst/>
              <a:gdLst/>
              <a:ahLst/>
              <a:cxnLst/>
              <a:rect l="l" t="t" r="r" b="b"/>
              <a:pathLst>
                <a:path w="10513" h="5814" extrusionOk="0">
                  <a:moveTo>
                    <a:pt x="5044" y="0"/>
                  </a:moveTo>
                  <a:cubicBezTo>
                    <a:pt x="4802" y="0"/>
                    <a:pt x="4551" y="10"/>
                    <a:pt x="4290" y="31"/>
                  </a:cubicBezTo>
                  <a:cubicBezTo>
                    <a:pt x="1220" y="262"/>
                    <a:pt x="43" y="3795"/>
                    <a:pt x="1" y="3921"/>
                  </a:cubicBezTo>
                  <a:cubicBezTo>
                    <a:pt x="43" y="3879"/>
                    <a:pt x="85" y="3858"/>
                    <a:pt x="148" y="3858"/>
                  </a:cubicBezTo>
                  <a:cubicBezTo>
                    <a:pt x="187" y="3849"/>
                    <a:pt x="228" y="3845"/>
                    <a:pt x="272" y="3845"/>
                  </a:cubicBezTo>
                  <a:cubicBezTo>
                    <a:pt x="1228" y="3845"/>
                    <a:pt x="3180" y="5813"/>
                    <a:pt x="5466" y="5813"/>
                  </a:cubicBezTo>
                  <a:cubicBezTo>
                    <a:pt x="5911" y="5813"/>
                    <a:pt x="6368" y="5739"/>
                    <a:pt x="6834" y="5561"/>
                  </a:cubicBezTo>
                  <a:cubicBezTo>
                    <a:pt x="9924" y="4362"/>
                    <a:pt x="10513" y="263"/>
                    <a:pt x="10513" y="262"/>
                  </a:cubicBezTo>
                  <a:lnTo>
                    <a:pt x="10513" y="262"/>
                  </a:lnTo>
                  <a:cubicBezTo>
                    <a:pt x="10146" y="497"/>
                    <a:pt x="9764" y="581"/>
                    <a:pt x="9349" y="581"/>
                  </a:cubicBezTo>
                  <a:cubicBezTo>
                    <a:pt x="8260" y="581"/>
                    <a:pt x="6939" y="0"/>
                    <a:pt x="504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2" name="Google Shape;1732;p54"/>
            <p:cNvSpPr/>
            <p:nvPr/>
          </p:nvSpPr>
          <p:spPr>
            <a:xfrm>
              <a:off x="2853966" y="1245996"/>
              <a:ext cx="157406" cy="58707"/>
            </a:xfrm>
            <a:custGeom>
              <a:avLst/>
              <a:gdLst/>
              <a:ahLst/>
              <a:cxnLst/>
              <a:rect l="l" t="t" r="r" b="b"/>
              <a:pathLst>
                <a:path w="10513" h="3921" extrusionOk="0">
                  <a:moveTo>
                    <a:pt x="5028" y="0"/>
                  </a:moveTo>
                  <a:cubicBezTo>
                    <a:pt x="4785" y="0"/>
                    <a:pt x="4532" y="10"/>
                    <a:pt x="4269" y="31"/>
                  </a:cubicBezTo>
                  <a:cubicBezTo>
                    <a:pt x="1220" y="262"/>
                    <a:pt x="22" y="3795"/>
                    <a:pt x="1" y="3921"/>
                  </a:cubicBezTo>
                  <a:lnTo>
                    <a:pt x="127" y="3858"/>
                  </a:lnTo>
                  <a:cubicBezTo>
                    <a:pt x="779" y="3605"/>
                    <a:pt x="3638" y="2554"/>
                    <a:pt x="5972" y="2554"/>
                  </a:cubicBezTo>
                  <a:cubicBezTo>
                    <a:pt x="8621" y="2554"/>
                    <a:pt x="10513" y="263"/>
                    <a:pt x="10513" y="262"/>
                  </a:cubicBezTo>
                  <a:lnTo>
                    <a:pt x="10513" y="262"/>
                  </a:lnTo>
                  <a:cubicBezTo>
                    <a:pt x="10146" y="497"/>
                    <a:pt x="9764" y="581"/>
                    <a:pt x="9348" y="581"/>
                  </a:cubicBezTo>
                  <a:cubicBezTo>
                    <a:pt x="8259" y="581"/>
                    <a:pt x="6935" y="0"/>
                    <a:pt x="502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3" name="Google Shape;1733;p54"/>
            <p:cNvSpPr/>
            <p:nvPr/>
          </p:nvSpPr>
          <p:spPr>
            <a:xfrm>
              <a:off x="2806128" y="1364504"/>
              <a:ext cx="65804" cy="14808"/>
            </a:xfrm>
            <a:custGeom>
              <a:avLst/>
              <a:gdLst/>
              <a:ahLst/>
              <a:cxnLst/>
              <a:rect l="l" t="t" r="r" b="b"/>
              <a:pathLst>
                <a:path w="4395" h="989" extrusionOk="0">
                  <a:moveTo>
                    <a:pt x="0" y="0"/>
                  </a:moveTo>
                  <a:cubicBezTo>
                    <a:pt x="0" y="484"/>
                    <a:pt x="736" y="883"/>
                    <a:pt x="1745" y="989"/>
                  </a:cubicBezTo>
                  <a:lnTo>
                    <a:pt x="2628" y="989"/>
                  </a:lnTo>
                  <a:cubicBezTo>
                    <a:pt x="3637" y="883"/>
                    <a:pt x="4394" y="484"/>
                    <a:pt x="439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4" name="Google Shape;1734;p54"/>
            <p:cNvSpPr/>
            <p:nvPr/>
          </p:nvSpPr>
          <p:spPr>
            <a:xfrm>
              <a:off x="2810605" y="1293654"/>
              <a:ext cx="56356" cy="85972"/>
            </a:xfrm>
            <a:custGeom>
              <a:avLst/>
              <a:gdLst/>
              <a:ahLst/>
              <a:cxnLst/>
              <a:rect l="l" t="t" r="r" b="b"/>
              <a:pathLst>
                <a:path w="3764" h="5742" extrusionOk="0">
                  <a:moveTo>
                    <a:pt x="3182" y="0"/>
                  </a:moveTo>
                  <a:cubicBezTo>
                    <a:pt x="3058" y="0"/>
                    <a:pt x="2932" y="56"/>
                    <a:pt x="2834" y="191"/>
                  </a:cubicBezTo>
                  <a:lnTo>
                    <a:pt x="1635" y="1999"/>
                  </a:lnTo>
                  <a:cubicBezTo>
                    <a:pt x="1446" y="1432"/>
                    <a:pt x="1236" y="885"/>
                    <a:pt x="963" y="338"/>
                  </a:cubicBezTo>
                  <a:cubicBezTo>
                    <a:pt x="874" y="168"/>
                    <a:pt x="732" y="97"/>
                    <a:pt x="590" y="97"/>
                  </a:cubicBezTo>
                  <a:cubicBezTo>
                    <a:pt x="295" y="97"/>
                    <a:pt x="0" y="404"/>
                    <a:pt x="185" y="759"/>
                  </a:cubicBezTo>
                  <a:cubicBezTo>
                    <a:pt x="794" y="2020"/>
                    <a:pt x="1194" y="3366"/>
                    <a:pt x="1362" y="4753"/>
                  </a:cubicBezTo>
                  <a:cubicBezTo>
                    <a:pt x="1404" y="5069"/>
                    <a:pt x="1446" y="5384"/>
                    <a:pt x="1446" y="5721"/>
                  </a:cubicBezTo>
                  <a:cubicBezTo>
                    <a:pt x="1593" y="5742"/>
                    <a:pt x="1740" y="5742"/>
                    <a:pt x="1888" y="5742"/>
                  </a:cubicBezTo>
                  <a:cubicBezTo>
                    <a:pt x="2035" y="5742"/>
                    <a:pt x="2182" y="5721"/>
                    <a:pt x="2329" y="5721"/>
                  </a:cubicBezTo>
                  <a:cubicBezTo>
                    <a:pt x="2308" y="5384"/>
                    <a:pt x="2287" y="5069"/>
                    <a:pt x="2245" y="4753"/>
                  </a:cubicBezTo>
                  <a:cubicBezTo>
                    <a:pt x="2182" y="4207"/>
                    <a:pt x="2098" y="3660"/>
                    <a:pt x="1951" y="3135"/>
                  </a:cubicBezTo>
                  <a:lnTo>
                    <a:pt x="3570" y="675"/>
                  </a:lnTo>
                  <a:cubicBezTo>
                    <a:pt x="3763" y="332"/>
                    <a:pt x="3482" y="0"/>
                    <a:pt x="31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81" name="Google Shape;1781;p54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782" name="Google Shape;1782;p54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783" name="Google Shape;1783;p54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1784" name="Google Shape;1784;p54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5" name="Google Shape;1785;p54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6" name="Google Shape;1786;p54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7" name="Google Shape;1787;p54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7" name="그림 76">
            <a:extLst>
              <a:ext uri="{FF2B5EF4-FFF2-40B4-BE49-F238E27FC236}">
                <a16:creationId xmlns:a16="http://schemas.microsoft.com/office/drawing/2014/main" id="{62C02BA9-27AE-41B4-8521-3AC9C8A021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sp>
        <p:nvSpPr>
          <p:cNvPr id="23" name="Google Shape;1714;p54">
            <a:hlinkClick r:id="rId6" action="ppaction://hlinksldjump"/>
            <a:extLst>
              <a:ext uri="{FF2B5EF4-FFF2-40B4-BE49-F238E27FC236}">
                <a16:creationId xmlns:a16="http://schemas.microsoft.com/office/drawing/2014/main" id="{5CB85165-F0BA-4510-BA9F-3B6898C62A02}"/>
              </a:ext>
            </a:extLst>
          </p:cNvPr>
          <p:cNvSpPr/>
          <p:nvPr/>
        </p:nvSpPr>
        <p:spPr>
          <a:xfrm>
            <a:off x="3285924" y="1526898"/>
            <a:ext cx="2752800" cy="1159111"/>
          </a:xfrm>
          <a:prstGeom prst="roundRect">
            <a:avLst>
              <a:gd name="adj" fmla="val 5570"/>
            </a:avLst>
          </a:prstGeom>
          <a:solidFill>
            <a:srgbClr val="F3F3F3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1715;p54">
            <a:hlinkClick r:id="rId6" action="ppaction://hlinksldjump"/>
            <a:extLst>
              <a:ext uri="{FF2B5EF4-FFF2-40B4-BE49-F238E27FC236}">
                <a16:creationId xmlns:a16="http://schemas.microsoft.com/office/drawing/2014/main" id="{111CA6B2-774B-4185-B74A-0E919915B909}"/>
              </a:ext>
            </a:extLst>
          </p:cNvPr>
          <p:cNvSpPr/>
          <p:nvPr/>
        </p:nvSpPr>
        <p:spPr>
          <a:xfrm>
            <a:off x="4372374" y="1276414"/>
            <a:ext cx="579900" cy="5799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7" name="Google Shape;1751;p54">
            <a:extLst>
              <a:ext uri="{FF2B5EF4-FFF2-40B4-BE49-F238E27FC236}">
                <a16:creationId xmlns:a16="http://schemas.microsoft.com/office/drawing/2014/main" id="{A8B6C453-7CD1-466E-BFD8-5BE6B56D9546}"/>
              </a:ext>
            </a:extLst>
          </p:cNvPr>
          <p:cNvGrpSpPr/>
          <p:nvPr/>
        </p:nvGrpSpPr>
        <p:grpSpPr>
          <a:xfrm>
            <a:off x="4470687" y="1406852"/>
            <a:ext cx="383281" cy="333947"/>
            <a:chOff x="6101607" y="1280354"/>
            <a:chExt cx="383281" cy="333947"/>
          </a:xfrm>
        </p:grpSpPr>
        <p:sp>
          <p:nvSpPr>
            <p:cNvPr id="28" name="Google Shape;1752;p54">
              <a:extLst>
                <a:ext uri="{FF2B5EF4-FFF2-40B4-BE49-F238E27FC236}">
                  <a16:creationId xmlns:a16="http://schemas.microsoft.com/office/drawing/2014/main" id="{546D638F-A2C8-4EB0-9209-CDAE710D8DD0}"/>
                </a:ext>
              </a:extLst>
            </p:cNvPr>
            <p:cNvSpPr/>
            <p:nvPr/>
          </p:nvSpPr>
          <p:spPr>
            <a:xfrm>
              <a:off x="6101607" y="1280594"/>
              <a:ext cx="383281" cy="333707"/>
            </a:xfrm>
            <a:custGeom>
              <a:avLst/>
              <a:gdLst/>
              <a:ahLst/>
              <a:cxnLst/>
              <a:rect l="l" t="t" r="r" b="b"/>
              <a:pathLst>
                <a:path w="25599" h="22288" extrusionOk="0">
                  <a:moveTo>
                    <a:pt x="14060" y="0"/>
                  </a:moveTo>
                  <a:cubicBezTo>
                    <a:pt x="11422" y="0"/>
                    <a:pt x="8740" y="922"/>
                    <a:pt x="6518" y="2928"/>
                  </a:cubicBezTo>
                  <a:cubicBezTo>
                    <a:pt x="0" y="8794"/>
                    <a:pt x="2334" y="19517"/>
                    <a:pt x="10702" y="22145"/>
                  </a:cubicBezTo>
                  <a:cubicBezTo>
                    <a:pt x="11014" y="22242"/>
                    <a:pt x="11325" y="22287"/>
                    <a:pt x="11629" y="22287"/>
                  </a:cubicBezTo>
                  <a:cubicBezTo>
                    <a:pt x="13434" y="22287"/>
                    <a:pt x="14966" y="20685"/>
                    <a:pt x="14696" y="18760"/>
                  </a:cubicBezTo>
                  <a:cubicBezTo>
                    <a:pt x="14465" y="17057"/>
                    <a:pt x="15033" y="15354"/>
                    <a:pt x="16252" y="14134"/>
                  </a:cubicBezTo>
                  <a:cubicBezTo>
                    <a:pt x="17290" y="13096"/>
                    <a:pt x="18692" y="12534"/>
                    <a:pt x="20127" y="12534"/>
                  </a:cubicBezTo>
                  <a:cubicBezTo>
                    <a:pt x="20552" y="12534"/>
                    <a:pt x="20980" y="12583"/>
                    <a:pt x="21403" y="12684"/>
                  </a:cubicBezTo>
                  <a:cubicBezTo>
                    <a:pt x="21659" y="12747"/>
                    <a:pt x="21913" y="12777"/>
                    <a:pt x="22162" y="12777"/>
                  </a:cubicBezTo>
                  <a:cubicBezTo>
                    <a:pt x="24051" y="12777"/>
                    <a:pt x="25599" y="11037"/>
                    <a:pt x="25208" y="9067"/>
                  </a:cubicBezTo>
                  <a:cubicBezTo>
                    <a:pt x="24046" y="3410"/>
                    <a:pt x="19135" y="0"/>
                    <a:pt x="140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753;p54">
              <a:extLst>
                <a:ext uri="{FF2B5EF4-FFF2-40B4-BE49-F238E27FC236}">
                  <a16:creationId xmlns:a16="http://schemas.microsoft.com/office/drawing/2014/main" id="{1FAA7797-CD60-41A2-9BC4-17201594780E}"/>
                </a:ext>
              </a:extLst>
            </p:cNvPr>
            <p:cNvSpPr/>
            <p:nvPr/>
          </p:nvSpPr>
          <p:spPr>
            <a:xfrm>
              <a:off x="6201698" y="1280354"/>
              <a:ext cx="281124" cy="183233"/>
            </a:xfrm>
            <a:custGeom>
              <a:avLst/>
              <a:gdLst/>
              <a:ahLst/>
              <a:cxnLst/>
              <a:rect l="l" t="t" r="r" b="b"/>
              <a:pathLst>
                <a:path w="18776" h="12238" extrusionOk="0">
                  <a:moveTo>
                    <a:pt x="7372" y="1"/>
                  </a:moveTo>
                  <a:cubicBezTo>
                    <a:pt x="4809" y="1"/>
                    <a:pt x="2199" y="874"/>
                    <a:pt x="1" y="2776"/>
                  </a:cubicBezTo>
                  <a:cubicBezTo>
                    <a:pt x="1763" y="1879"/>
                    <a:pt x="3616" y="1463"/>
                    <a:pt x="5431" y="1463"/>
                  </a:cubicBezTo>
                  <a:cubicBezTo>
                    <a:pt x="10891" y="1463"/>
                    <a:pt x="16000" y="5237"/>
                    <a:pt x="17199" y="11060"/>
                  </a:cubicBezTo>
                  <a:cubicBezTo>
                    <a:pt x="17283" y="11438"/>
                    <a:pt x="17283" y="11859"/>
                    <a:pt x="17220" y="12237"/>
                  </a:cubicBezTo>
                  <a:cubicBezTo>
                    <a:pt x="18250" y="11543"/>
                    <a:pt x="18776" y="10303"/>
                    <a:pt x="18523" y="9083"/>
                  </a:cubicBezTo>
                  <a:cubicBezTo>
                    <a:pt x="17363" y="3436"/>
                    <a:pt x="12458" y="1"/>
                    <a:pt x="73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754;p54">
              <a:extLst>
                <a:ext uri="{FF2B5EF4-FFF2-40B4-BE49-F238E27FC236}">
                  <a16:creationId xmlns:a16="http://schemas.microsoft.com/office/drawing/2014/main" id="{F65D5B6C-9B1E-4910-B158-FD1D2271FF4B}"/>
                </a:ext>
              </a:extLst>
            </p:cNvPr>
            <p:cNvSpPr/>
            <p:nvPr/>
          </p:nvSpPr>
          <p:spPr>
            <a:xfrm>
              <a:off x="6298974" y="1332144"/>
              <a:ext cx="141984" cy="106574"/>
            </a:xfrm>
            <a:custGeom>
              <a:avLst/>
              <a:gdLst/>
              <a:ahLst/>
              <a:cxnLst/>
              <a:rect l="l" t="t" r="r" b="b"/>
              <a:pathLst>
                <a:path w="9483" h="7118" extrusionOk="0">
                  <a:moveTo>
                    <a:pt x="4741" y="0"/>
                  </a:moveTo>
                  <a:cubicBezTo>
                    <a:pt x="3832" y="0"/>
                    <a:pt x="2923" y="347"/>
                    <a:pt x="2229" y="1041"/>
                  </a:cubicBezTo>
                  <a:cubicBezTo>
                    <a:pt x="0" y="3291"/>
                    <a:pt x="1577" y="7117"/>
                    <a:pt x="4752" y="7117"/>
                  </a:cubicBezTo>
                  <a:cubicBezTo>
                    <a:pt x="7906" y="7117"/>
                    <a:pt x="9482" y="3291"/>
                    <a:pt x="7254" y="1041"/>
                  </a:cubicBezTo>
                  <a:cubicBezTo>
                    <a:pt x="6560" y="347"/>
                    <a:pt x="5651" y="0"/>
                    <a:pt x="474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755;p54">
              <a:extLst>
                <a:ext uri="{FF2B5EF4-FFF2-40B4-BE49-F238E27FC236}">
                  <a16:creationId xmlns:a16="http://schemas.microsoft.com/office/drawing/2014/main" id="{16B42E5E-1970-4DE3-AEAE-9A47195AC55A}"/>
                </a:ext>
              </a:extLst>
            </p:cNvPr>
            <p:cNvSpPr/>
            <p:nvPr/>
          </p:nvSpPr>
          <p:spPr>
            <a:xfrm>
              <a:off x="6324472" y="1332459"/>
              <a:ext cx="103894" cy="98699"/>
            </a:xfrm>
            <a:custGeom>
              <a:avLst/>
              <a:gdLst/>
              <a:ahLst/>
              <a:cxnLst/>
              <a:rect l="l" t="t" r="r" b="b"/>
              <a:pathLst>
                <a:path w="6939" h="6592" extrusionOk="0">
                  <a:moveTo>
                    <a:pt x="3049" y="0"/>
                  </a:moveTo>
                  <a:cubicBezTo>
                    <a:pt x="2145" y="0"/>
                    <a:pt x="1241" y="347"/>
                    <a:pt x="547" y="1041"/>
                  </a:cubicBezTo>
                  <a:lnTo>
                    <a:pt x="526" y="1020"/>
                  </a:lnTo>
                  <a:cubicBezTo>
                    <a:pt x="316" y="1230"/>
                    <a:pt x="148" y="1462"/>
                    <a:pt x="0" y="1714"/>
                  </a:cubicBezTo>
                  <a:cubicBezTo>
                    <a:pt x="614" y="1344"/>
                    <a:pt x="1243" y="1181"/>
                    <a:pt x="1846" y="1181"/>
                  </a:cubicBezTo>
                  <a:cubicBezTo>
                    <a:pt x="4366" y="1181"/>
                    <a:pt x="6422" y="4030"/>
                    <a:pt x="4878" y="6592"/>
                  </a:cubicBezTo>
                  <a:cubicBezTo>
                    <a:pt x="5130" y="6444"/>
                    <a:pt x="5362" y="6255"/>
                    <a:pt x="5572" y="6066"/>
                  </a:cubicBezTo>
                  <a:cubicBezTo>
                    <a:pt x="6938" y="4657"/>
                    <a:pt x="6938" y="2429"/>
                    <a:pt x="5551" y="1041"/>
                  </a:cubicBezTo>
                  <a:cubicBezTo>
                    <a:pt x="4857" y="347"/>
                    <a:pt x="3953" y="0"/>
                    <a:pt x="304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756;p54">
              <a:extLst>
                <a:ext uri="{FF2B5EF4-FFF2-40B4-BE49-F238E27FC236}">
                  <a16:creationId xmlns:a16="http://schemas.microsoft.com/office/drawing/2014/main" id="{33F50A06-68A2-4D94-8A1E-9C0A744D9715}"/>
                </a:ext>
              </a:extLst>
            </p:cNvPr>
            <p:cNvSpPr/>
            <p:nvPr/>
          </p:nvSpPr>
          <p:spPr>
            <a:xfrm>
              <a:off x="6191636" y="1503310"/>
              <a:ext cx="81226" cy="60684"/>
            </a:xfrm>
            <a:custGeom>
              <a:avLst/>
              <a:gdLst/>
              <a:ahLst/>
              <a:cxnLst/>
              <a:rect l="l" t="t" r="r" b="b"/>
              <a:pathLst>
                <a:path w="5425" h="4053" extrusionOk="0">
                  <a:moveTo>
                    <a:pt x="2704" y="0"/>
                  </a:moveTo>
                  <a:cubicBezTo>
                    <a:pt x="2187" y="0"/>
                    <a:pt x="1672" y="195"/>
                    <a:pt x="1283" y="584"/>
                  </a:cubicBezTo>
                  <a:cubicBezTo>
                    <a:pt x="0" y="1866"/>
                    <a:pt x="904" y="4053"/>
                    <a:pt x="2712" y="4053"/>
                  </a:cubicBezTo>
                  <a:cubicBezTo>
                    <a:pt x="4520" y="4053"/>
                    <a:pt x="5424" y="1866"/>
                    <a:pt x="4142" y="584"/>
                  </a:cubicBezTo>
                  <a:cubicBezTo>
                    <a:pt x="3743" y="195"/>
                    <a:pt x="3222" y="0"/>
                    <a:pt x="270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57;p54">
              <a:extLst>
                <a:ext uri="{FF2B5EF4-FFF2-40B4-BE49-F238E27FC236}">
                  <a16:creationId xmlns:a16="http://schemas.microsoft.com/office/drawing/2014/main" id="{81F15660-171C-46D0-8CEC-EAD114EDB1AB}"/>
                </a:ext>
              </a:extLst>
            </p:cNvPr>
            <p:cNvSpPr/>
            <p:nvPr/>
          </p:nvSpPr>
          <p:spPr>
            <a:xfrm>
              <a:off x="6205172" y="1503100"/>
              <a:ext cx="62660" cy="57435"/>
            </a:xfrm>
            <a:custGeom>
              <a:avLst/>
              <a:gdLst/>
              <a:ahLst/>
              <a:cxnLst/>
              <a:rect l="l" t="t" r="r" b="b"/>
              <a:pathLst>
                <a:path w="4185" h="3836" extrusionOk="0">
                  <a:moveTo>
                    <a:pt x="1817" y="0"/>
                  </a:moveTo>
                  <a:cubicBezTo>
                    <a:pt x="1300" y="0"/>
                    <a:pt x="779" y="198"/>
                    <a:pt x="379" y="598"/>
                  </a:cubicBezTo>
                  <a:cubicBezTo>
                    <a:pt x="232" y="766"/>
                    <a:pt x="84" y="934"/>
                    <a:pt x="0" y="1123"/>
                  </a:cubicBezTo>
                  <a:cubicBezTo>
                    <a:pt x="299" y="978"/>
                    <a:pt x="600" y="912"/>
                    <a:pt x="890" y="912"/>
                  </a:cubicBezTo>
                  <a:cubicBezTo>
                    <a:pt x="2277" y="912"/>
                    <a:pt x="3408" y="2410"/>
                    <a:pt x="2712" y="3836"/>
                  </a:cubicBezTo>
                  <a:cubicBezTo>
                    <a:pt x="3827" y="3289"/>
                    <a:pt x="4184" y="1859"/>
                    <a:pt x="3448" y="850"/>
                  </a:cubicBezTo>
                  <a:cubicBezTo>
                    <a:pt x="3057" y="287"/>
                    <a:pt x="2441" y="0"/>
                    <a:pt x="181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758;p54">
              <a:extLst>
                <a:ext uri="{FF2B5EF4-FFF2-40B4-BE49-F238E27FC236}">
                  <a16:creationId xmlns:a16="http://schemas.microsoft.com/office/drawing/2014/main" id="{7AD11020-F434-435E-841C-462385C245EE}"/>
                </a:ext>
              </a:extLst>
            </p:cNvPr>
            <p:cNvSpPr/>
            <p:nvPr/>
          </p:nvSpPr>
          <p:spPr>
            <a:xfrm>
              <a:off x="6159835" y="1420527"/>
              <a:ext cx="81241" cy="60684"/>
            </a:xfrm>
            <a:custGeom>
              <a:avLst/>
              <a:gdLst/>
              <a:ahLst/>
              <a:cxnLst/>
              <a:rect l="l" t="t" r="r" b="b"/>
              <a:pathLst>
                <a:path w="5426" h="4053" extrusionOk="0">
                  <a:moveTo>
                    <a:pt x="2721" y="0"/>
                  </a:moveTo>
                  <a:cubicBezTo>
                    <a:pt x="2203" y="0"/>
                    <a:pt x="1683" y="195"/>
                    <a:pt x="1283" y="583"/>
                  </a:cubicBezTo>
                  <a:cubicBezTo>
                    <a:pt x="1" y="1866"/>
                    <a:pt x="905" y="4052"/>
                    <a:pt x="2713" y="4052"/>
                  </a:cubicBezTo>
                  <a:cubicBezTo>
                    <a:pt x="4521" y="4052"/>
                    <a:pt x="5425" y="1866"/>
                    <a:pt x="4143" y="583"/>
                  </a:cubicBezTo>
                  <a:cubicBezTo>
                    <a:pt x="3754" y="195"/>
                    <a:pt x="3238" y="0"/>
                    <a:pt x="272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59;p54">
              <a:extLst>
                <a:ext uri="{FF2B5EF4-FFF2-40B4-BE49-F238E27FC236}">
                  <a16:creationId xmlns:a16="http://schemas.microsoft.com/office/drawing/2014/main" id="{A2D419E9-F3D2-40E1-AEB5-CB9CD9537643}"/>
                </a:ext>
              </a:extLst>
            </p:cNvPr>
            <p:cNvSpPr/>
            <p:nvPr/>
          </p:nvSpPr>
          <p:spPr>
            <a:xfrm>
              <a:off x="6173684" y="1420437"/>
              <a:ext cx="62345" cy="57315"/>
            </a:xfrm>
            <a:custGeom>
              <a:avLst/>
              <a:gdLst/>
              <a:ahLst/>
              <a:cxnLst/>
              <a:rect l="l" t="t" r="r" b="b"/>
              <a:pathLst>
                <a:path w="4164" h="3828" extrusionOk="0">
                  <a:moveTo>
                    <a:pt x="1798" y="0"/>
                  </a:moveTo>
                  <a:cubicBezTo>
                    <a:pt x="1281" y="0"/>
                    <a:pt x="761" y="198"/>
                    <a:pt x="358" y="610"/>
                  </a:cubicBezTo>
                  <a:lnTo>
                    <a:pt x="358" y="589"/>
                  </a:lnTo>
                  <a:cubicBezTo>
                    <a:pt x="211" y="737"/>
                    <a:pt x="85" y="905"/>
                    <a:pt x="1" y="1094"/>
                  </a:cubicBezTo>
                  <a:cubicBezTo>
                    <a:pt x="317" y="926"/>
                    <a:pt x="639" y="851"/>
                    <a:pt x="949" y="851"/>
                  </a:cubicBezTo>
                  <a:cubicBezTo>
                    <a:pt x="2346" y="851"/>
                    <a:pt x="3491" y="2381"/>
                    <a:pt x="2734" y="3827"/>
                  </a:cubicBezTo>
                  <a:cubicBezTo>
                    <a:pt x="3827" y="3260"/>
                    <a:pt x="4164" y="1830"/>
                    <a:pt x="3428" y="821"/>
                  </a:cubicBezTo>
                  <a:cubicBezTo>
                    <a:pt x="3027" y="283"/>
                    <a:pt x="2415" y="0"/>
                    <a:pt x="179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760;p54">
              <a:extLst>
                <a:ext uri="{FF2B5EF4-FFF2-40B4-BE49-F238E27FC236}">
                  <a16:creationId xmlns:a16="http://schemas.microsoft.com/office/drawing/2014/main" id="{AD4C446D-6756-4550-8F74-58FB189244FA}"/>
                </a:ext>
              </a:extLst>
            </p:cNvPr>
            <p:cNvSpPr/>
            <p:nvPr/>
          </p:nvSpPr>
          <p:spPr>
            <a:xfrm>
              <a:off x="6196982" y="1334345"/>
              <a:ext cx="80911" cy="60609"/>
            </a:xfrm>
            <a:custGeom>
              <a:avLst/>
              <a:gdLst/>
              <a:ahLst/>
              <a:cxnLst/>
              <a:rect l="l" t="t" r="r" b="b"/>
              <a:pathLst>
                <a:path w="5404" h="4048" extrusionOk="0">
                  <a:moveTo>
                    <a:pt x="2705" y="1"/>
                  </a:moveTo>
                  <a:cubicBezTo>
                    <a:pt x="2187" y="1"/>
                    <a:pt x="1672" y="200"/>
                    <a:pt x="1283" y="600"/>
                  </a:cubicBezTo>
                  <a:cubicBezTo>
                    <a:pt x="1" y="1882"/>
                    <a:pt x="905" y="4048"/>
                    <a:pt x="2713" y="4048"/>
                  </a:cubicBezTo>
                  <a:cubicBezTo>
                    <a:pt x="4500" y="4048"/>
                    <a:pt x="5404" y="1882"/>
                    <a:pt x="4142" y="600"/>
                  </a:cubicBezTo>
                  <a:cubicBezTo>
                    <a:pt x="3743" y="200"/>
                    <a:pt x="3223" y="1"/>
                    <a:pt x="270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761;p54">
              <a:extLst>
                <a:ext uri="{FF2B5EF4-FFF2-40B4-BE49-F238E27FC236}">
                  <a16:creationId xmlns:a16="http://schemas.microsoft.com/office/drawing/2014/main" id="{BE51DD8E-C743-4925-BFB4-B3670992DFD4}"/>
                </a:ext>
              </a:extLst>
            </p:cNvPr>
            <p:cNvSpPr/>
            <p:nvPr/>
          </p:nvSpPr>
          <p:spPr>
            <a:xfrm>
              <a:off x="6210202" y="1334345"/>
              <a:ext cx="62974" cy="57464"/>
            </a:xfrm>
            <a:custGeom>
              <a:avLst/>
              <a:gdLst/>
              <a:ahLst/>
              <a:cxnLst/>
              <a:rect l="l" t="t" r="r" b="b"/>
              <a:pathLst>
                <a:path w="4206" h="3838" extrusionOk="0">
                  <a:moveTo>
                    <a:pt x="1839" y="0"/>
                  </a:moveTo>
                  <a:cubicBezTo>
                    <a:pt x="1323" y="0"/>
                    <a:pt x="802" y="197"/>
                    <a:pt x="400" y="600"/>
                  </a:cubicBezTo>
                  <a:lnTo>
                    <a:pt x="379" y="600"/>
                  </a:lnTo>
                  <a:cubicBezTo>
                    <a:pt x="232" y="747"/>
                    <a:pt x="106" y="915"/>
                    <a:pt x="1" y="1104"/>
                  </a:cubicBezTo>
                  <a:cubicBezTo>
                    <a:pt x="318" y="942"/>
                    <a:pt x="639" y="869"/>
                    <a:pt x="948" y="869"/>
                  </a:cubicBezTo>
                  <a:cubicBezTo>
                    <a:pt x="2356" y="869"/>
                    <a:pt x="3496" y="2389"/>
                    <a:pt x="2755" y="3838"/>
                  </a:cubicBezTo>
                  <a:cubicBezTo>
                    <a:pt x="3848" y="3270"/>
                    <a:pt x="4205" y="1840"/>
                    <a:pt x="3470" y="831"/>
                  </a:cubicBezTo>
                  <a:cubicBezTo>
                    <a:pt x="3069" y="282"/>
                    <a:pt x="2457" y="0"/>
                    <a:pt x="183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2" name="Google Shape;1719;p54">
            <a:hlinkClick r:id="" action="ppaction://noaction"/>
            <a:extLst>
              <a:ext uri="{FF2B5EF4-FFF2-40B4-BE49-F238E27FC236}">
                <a16:creationId xmlns:a16="http://schemas.microsoft.com/office/drawing/2014/main" id="{CD662BCF-AC3A-4314-866E-C8B58BECDA10}"/>
              </a:ext>
            </a:extLst>
          </p:cNvPr>
          <p:cNvSpPr txBox="1">
            <a:spLocks/>
          </p:cNvSpPr>
          <p:nvPr/>
        </p:nvSpPr>
        <p:spPr>
          <a:xfrm>
            <a:off x="3128550" y="1841550"/>
            <a:ext cx="3079008" cy="73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indent="0"/>
            <a:r>
              <a:rPr lang="en-US" altLang="ko-KR" sz="900" dirty="0">
                <a:solidFill>
                  <a:schemeClr val="accent6"/>
                </a:solidFill>
              </a:rPr>
              <a:t>*</a:t>
            </a:r>
            <a:r>
              <a:rPr lang="ko-KR" altLang="en-US" sz="900" dirty="0">
                <a:solidFill>
                  <a:schemeClr val="accent6"/>
                </a:solidFill>
              </a:rPr>
              <a:t>과제지원비 집행 관련 자세한 내용은 </a:t>
            </a:r>
            <a:br>
              <a:rPr lang="en-US" altLang="ko-KR" sz="900" dirty="0">
                <a:solidFill>
                  <a:schemeClr val="accent6"/>
                </a:solidFill>
              </a:rPr>
            </a:br>
            <a:r>
              <a:rPr lang="en-US" altLang="ko-KR" sz="900" dirty="0">
                <a:solidFill>
                  <a:schemeClr val="accent6"/>
                </a:solidFill>
              </a:rPr>
              <a:t>“2021</a:t>
            </a:r>
            <a:r>
              <a:rPr lang="ko-KR" altLang="en-US" sz="900" dirty="0">
                <a:solidFill>
                  <a:schemeClr val="accent6"/>
                </a:solidFill>
              </a:rPr>
              <a:t>년 </a:t>
            </a:r>
            <a:r>
              <a:rPr lang="en-US" altLang="ko-KR" sz="900" dirty="0">
                <a:solidFill>
                  <a:schemeClr val="accent6"/>
                </a:solidFill>
              </a:rPr>
              <a:t>2</a:t>
            </a:r>
            <a:r>
              <a:rPr lang="ko-KR" altLang="en-US" sz="900" dirty="0">
                <a:solidFill>
                  <a:schemeClr val="accent6"/>
                </a:solidFill>
              </a:rPr>
              <a:t>학기 클래스 프로젝트 과제지원비 집행 안내</a:t>
            </a:r>
            <a:r>
              <a:rPr lang="en-US" altLang="ko-KR" sz="900" dirty="0">
                <a:solidFill>
                  <a:schemeClr val="accent6"/>
                </a:solidFill>
              </a:rPr>
              <a:t>”</a:t>
            </a:r>
            <a:r>
              <a:rPr lang="ko-KR" altLang="en-US" sz="900" dirty="0">
                <a:solidFill>
                  <a:schemeClr val="accent6"/>
                </a:solidFill>
              </a:rPr>
              <a:t>를 참고 바랍니다</a:t>
            </a:r>
            <a:r>
              <a:rPr lang="en-US" altLang="ko-KR" sz="900" dirty="0">
                <a:solidFill>
                  <a:schemeClr val="accent6"/>
                </a:solidFill>
              </a:rPr>
              <a:t>.</a:t>
            </a:r>
            <a:r>
              <a:rPr lang="ko-KR" altLang="en-US" sz="900" dirty="0">
                <a:solidFill>
                  <a:schemeClr val="accent6"/>
                </a:solidFill>
              </a:rPr>
              <a:t> </a:t>
            </a:r>
            <a:endParaRPr lang="en" altLang="ko-KR" sz="9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nline Learning Planner by Sildesgo">
  <a:themeElements>
    <a:clrScheme name="Simple Light">
      <a:dk1>
        <a:srgbClr val="7C7C7C"/>
      </a:dk1>
      <a:lt1>
        <a:srgbClr val="FFFFFF"/>
      </a:lt1>
      <a:dk2>
        <a:srgbClr val="7C7C7C"/>
      </a:dk2>
      <a:lt2>
        <a:srgbClr val="F3F3F3"/>
      </a:lt2>
      <a:accent1>
        <a:srgbClr val="4D8CF5"/>
      </a:accent1>
      <a:accent2>
        <a:srgbClr val="34A853"/>
      </a:accent2>
      <a:accent3>
        <a:srgbClr val="FBBC05"/>
      </a:accent3>
      <a:accent4>
        <a:srgbClr val="EA4335"/>
      </a:accent4>
      <a:accent5>
        <a:srgbClr val="F1F1F1"/>
      </a:accent5>
      <a:accent6>
        <a:srgbClr val="1C1C3D"/>
      </a:accent6>
      <a:hlink>
        <a:srgbClr val="7C7C7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1035</Words>
  <Application>Microsoft Office PowerPoint</Application>
  <PresentationFormat>화면 슬라이드 쇼(16:9)</PresentationFormat>
  <Paragraphs>258</Paragraphs>
  <Slides>20</Slides>
  <Notes>20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5" baseType="lpstr">
      <vt:lpstr>Ubuntu</vt:lpstr>
      <vt:lpstr>맑은 고딕</vt:lpstr>
      <vt:lpstr>Arial</vt:lpstr>
      <vt:lpstr>Wingdings</vt:lpstr>
      <vt:lpstr>Online Learning Planner by Sildesgo</vt:lpstr>
      <vt:lpstr>2021년 2학기 클래스 프로젝 트</vt:lpstr>
      <vt:lpstr>클래스 프로젝트 운영 일정</vt:lpstr>
      <vt:lpstr>과제지원비 사용 원칙</vt:lpstr>
      <vt:lpstr>공급받는 자 관련</vt:lpstr>
      <vt:lpstr>온라인 구매 신청</vt:lpstr>
      <vt:lpstr>과제지원비 청구서 제출 서류</vt:lpstr>
      <vt:lpstr>과제지원비 청구서 작성 시, 유의사항</vt:lpstr>
      <vt:lpstr>표지</vt:lpstr>
      <vt:lpstr>과제지원비 청구서 작성 시, 유의사항</vt:lpstr>
      <vt:lpstr>영수증 첨부철</vt:lpstr>
      <vt:lpstr>영수증 첨부철</vt:lpstr>
      <vt:lpstr>과제지원비 청구서 작성 시, 유의사항</vt:lpstr>
      <vt:lpstr>거래명세서</vt:lpstr>
      <vt:lpstr>과제지원비 청구서 작성 시, 유의사항</vt:lpstr>
      <vt:lpstr>견적서</vt:lpstr>
      <vt:lpstr>과제지원비 청구서 작성 시, 유의사항</vt:lpstr>
      <vt:lpstr>구입물품명세서</vt:lpstr>
      <vt:lpstr>과제지원비 청구서 작성 시, 유의사항</vt:lpstr>
      <vt:lpstr>회의록</vt:lpstr>
      <vt:lpstr>문의처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2020년 2학기 클래스 프로젝 트 과제지원비 집행 안내</dc:title>
  <dc:creator>user</dc:creator>
  <cp:lastModifiedBy>user</cp:lastModifiedBy>
  <cp:revision>74</cp:revision>
  <dcterms:modified xsi:type="dcterms:W3CDTF">2021-09-10T06:45:58Z</dcterms:modified>
</cp:coreProperties>
</file>